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89" r:id="rId6"/>
    <p:sldId id="391" r:id="rId7"/>
    <p:sldId id="392" r:id="rId8"/>
    <p:sldId id="393" r:id="rId9"/>
    <p:sldId id="394" r:id="rId10"/>
    <p:sldId id="357" r:id="rId11"/>
    <p:sldId id="358" r:id="rId12"/>
    <p:sldId id="400" r:id="rId13"/>
    <p:sldId id="360" r:id="rId14"/>
    <p:sldId id="396" r:id="rId15"/>
    <p:sldId id="397" r:id="rId16"/>
    <p:sldId id="368" r:id="rId17"/>
    <p:sldId id="399" r:id="rId18"/>
    <p:sldId id="373" r:id="rId19"/>
    <p:sldId id="367" r:id="rId20"/>
    <p:sldId id="316" r:id="rId21"/>
    <p:sldId id="401" r:id="rId22"/>
    <p:sldId id="322" r:id="rId23"/>
    <p:sldId id="323" r:id="rId24"/>
    <p:sldId id="326" r:id="rId25"/>
    <p:sldId id="377" r:id="rId26"/>
    <p:sldId id="327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9850" autoAdjust="0"/>
  </p:normalViewPr>
  <p:slideViewPr>
    <p:cSldViewPr>
      <p:cViewPr>
        <p:scale>
          <a:sx n="116" d="100"/>
          <a:sy n="116" d="100"/>
        </p:scale>
        <p:origin x="-13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0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178A5F9D-973D-498E-B2E4-CFE96E148C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324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0F4A179-6EFA-45D7-A67D-ED894CFBCF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549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12C0E6BF-AAD0-4CC1-92A9-835104B7B5AB}" type="slidenum">
              <a:rPr lang="en-US" sz="1200" smtClean="0">
                <a:latin typeface="Times New Roman" pitchFamily="18" charset="0"/>
              </a:rPr>
              <a:pPr/>
              <a:t>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D7D91603-F0C0-4AAD-AC72-A223E064AF90}" type="slidenum">
              <a:rPr lang="en-US" sz="1200" smtClean="0">
                <a:latin typeface="Times New Roman" pitchFamily="18" charset="0"/>
              </a:rPr>
              <a:pPr/>
              <a:t>8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FE043209-FF50-4EC6-8939-A938D18D0BB1}" type="slidenum">
              <a:rPr lang="en-US" sz="1200" smtClean="0">
                <a:latin typeface="Times New Roman" pitchFamily="18" charset="0"/>
              </a:rPr>
              <a:pPr/>
              <a:t>10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Point out that I and j will become global thread indices.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DB6AD887-DFEF-44CE-B755-CF36FF62168A}" type="slidenum">
              <a:rPr lang="zh-TW" altLang="en-US" sz="1200" smtClean="0">
                <a:latin typeface="Times New Roman" pitchFamily="18" charset="0"/>
              </a:rPr>
              <a:pPr/>
              <a:t>13</a:t>
            </a:fld>
            <a:endParaRPr lang="en-US" altLang="zh-TW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F0BC487A-7971-48FF-9DCB-E58865D24901}" type="slidenum">
              <a:rPr lang="zh-TW" altLang="en-US" sz="1200" smtClean="0">
                <a:latin typeface="Times New Roman" pitchFamily="18" charset="0"/>
              </a:rPr>
              <a:pPr/>
              <a:t>17</a:t>
            </a:fld>
            <a:endParaRPr lang="en-US" altLang="zh-TW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1BD77FD-5A74-45C0-888E-842820042B7F}" type="slidenum">
              <a:rPr lang="zh-TW" altLang="en-US" sz="1200" smtClean="0">
                <a:latin typeface="Times New Roman" pitchFamily="18" charset="0"/>
              </a:rPr>
              <a:pPr/>
              <a:t>19</a:t>
            </a:fld>
            <a:endParaRPr lang="en-US" altLang="zh-TW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200" smtClean="0">
                <a:latin typeface="Times New Roman" pitchFamily="18" charset="0"/>
              </a:rPr>
              <a:pPr/>
              <a:t>22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WARP_SIZE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32228-2771-40F5-B744-F63225A5E1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13161-DE96-419E-AB1B-AAA3236F3C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1D87C-E4DA-47CB-B68F-1F25F53A12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0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A894-4C8C-4C93-8A60-943754D92C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 smtClean="0"/>
              <a:t>© David Kirk/NVIDIA and Wen-mei Hwu, 2007-2012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1DC5A-23B8-439F-88F7-FD0CA636D6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90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46D4-A7D1-4314-BCEB-B3E56AE161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 smtClean="0"/>
              <a:t>© David Kirk/NVIDIA and Wen-mei Hwu, 2007-2012     ECE408/CS483/ECE498al, University of Illinois, Urbana-Champaign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8CBA-BC64-46D2-9687-B2D59B30B9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59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01AB0-1E33-47D7-91E2-EB81B03639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 smtClean="0"/>
              <a:t>© David Kirk/NVIDIA and Wen-mei Hwu, 2007-2012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E68D7-2314-49F5-8EAC-77980C0E22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148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4B8C8-CC99-47C3-9FD8-3AC6EB03D8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54EBC-2D69-4D57-A809-0FA6127866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899B9-6739-48E2-BF86-5502FC4775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Footer Placeholder 3"/>
          <p:cNvSpPr>
            <a:spLocks noGrp="1"/>
          </p:cNvSpPr>
          <p:nvPr>
            <p:ph type="ftr" idx="11"/>
          </p:nvPr>
        </p:nvSpPr>
        <p:spPr>
          <a:xfrm>
            <a:off x="457200" y="63246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David Kirk/NVIDIA and Wen-mei Hwu, 2007-2012     ECE408/CS483/ECE498al, University of Illinois, Urbana-Champaign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 smtClean="0"/>
              <a:t>© David Kirk/NVIDIA and Wen-mei Hwu, 2007-2012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BB92E-2889-4BE8-BA90-3D158FB3E5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39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TW" smtClean="0"/>
              <a:t>© David Kirk/NVIDIA and Wen-mei Hwu, 2007-2012     ECE408/CS483/ECE498al, University of Illinois, Urbana-Champaign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38166-DAAC-4745-90C3-1A6D5A2A64E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7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6" charset="-12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e-DE" altLang="zh-TW" smtClean="0"/>
              <a:t>© David Kirk/NVIDIA and Wen-mei Hwu, 2007-2012     ECE408/CS483/ECE498al, University of Illinois, Urbana-Champaign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新細明體" pitchFamily="16" charset="-120"/>
              </a:defRPr>
            </a:lvl1pPr>
          </a:lstStyle>
          <a:p>
            <a:pPr>
              <a:defRPr/>
            </a:pPr>
            <a:fld id="{572A2E7E-E303-4B2A-9054-72A1D90A4C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5" r:id="rId2"/>
    <p:sldLayoutId id="2147483991" r:id="rId3"/>
    <p:sldLayoutId id="2147483986" r:id="rId4"/>
    <p:sldLayoutId id="2147483992" r:id="rId5"/>
    <p:sldLayoutId id="2147483993" r:id="rId6"/>
    <p:sldLayoutId id="2147483994" r:id="rId7"/>
    <p:sldLayoutId id="2147483987" r:id="rId8"/>
    <p:sldLayoutId id="2147483988" r:id="rId9"/>
    <p:sldLayoutId id="2147483995" r:id="rId10"/>
    <p:sldLayoutId id="2147483996" r:id="rId11"/>
    <p:sldLayoutId id="2147483997" r:id="rId12"/>
    <p:sldLayoutId id="2147483989" r:id="rId13"/>
    <p:sldLayoutId id="2147483998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ECE408/CS483 Fall 2015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>
                <a:ea typeface="Gulim" pitchFamily="34" charset="-127"/>
              </a:rPr>
              <a:t>Applied Parallel Programming</a:t>
            </a:r>
            <a:r>
              <a:rPr lang="en-US" altLang="zh-TW" dirty="0" smtClean="0">
                <a:ea typeface="PMingLiU" pitchFamily="18" charset="-120"/>
              </a:rPr>
              <a:t/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dirty="0" smtClean="0">
                <a:ea typeface="PMingLiU" pitchFamily="18" charset="-120"/>
              </a:rPr>
              <a:t/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dirty="0" smtClean="0">
                <a:ea typeface="PMingLiU" pitchFamily="18" charset="-120"/>
              </a:rPr>
              <a:t/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sz="3600" dirty="0" smtClean="0">
                <a:ea typeface="PMingLiU" pitchFamily="18" charset="-120"/>
              </a:rPr>
              <a:t>Lecture 4:</a:t>
            </a:r>
            <a:r>
              <a:rPr lang="en-US" altLang="zh-TW" dirty="0" smtClean="0">
                <a:ea typeface="PMingLiU" pitchFamily="18" charset="-120"/>
              </a:rPr>
              <a:t> Kernel-Based </a:t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dirty="0" smtClean="0">
                <a:ea typeface="PMingLiU" pitchFamily="18" charset="-120"/>
              </a:rPr>
              <a:t>Data Parallel Execution Model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5638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pt-BR" sz="1400" smtClean="0">
                <a:latin typeface="Times New Roman" pitchFamily="18" charset="0"/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400" smtClean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-23813"/>
            <a:ext cx="8305800" cy="1190626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Matrix Multiplication</a:t>
            </a:r>
            <a:br>
              <a:rPr lang="en-US" sz="3600" smtClean="0"/>
            </a:br>
            <a:r>
              <a:rPr lang="en-US" sz="3600" smtClean="0"/>
              <a:t>A Simple Host Version in C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933825" y="4160838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FFFFFF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6446838" y="1646238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FFFFFF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446838" y="4160838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FFFFFF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7818438" y="1646238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7874000" y="4114800"/>
            <a:ext cx="1588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7818438" y="4084638"/>
            <a:ext cx="1587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H="1">
            <a:off x="6445250" y="6480175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3933825" y="5532438"/>
            <a:ext cx="2468563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7818438" y="5532438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 sz="1200">
              <a:solidFill>
                <a:srgbClr val="000000"/>
              </a:solidFill>
            </a:endParaRPr>
          </a:p>
          <a:p>
            <a:pPr eaLnBrk="1" hangingPunct="1"/>
            <a:endParaRPr lang="en-US" sz="1200">
              <a:solidFill>
                <a:srgbClr val="000000"/>
              </a:solidFill>
            </a:endParaRPr>
          </a:p>
          <a:p>
            <a:pPr eaLnBrk="1" hangingPunct="1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6391275" y="5532438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6391275" y="5586413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H="1" flipV="1">
            <a:off x="8763000" y="1641475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 flipV="1">
            <a:off x="8763000" y="4159250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H="1">
            <a:off x="3932238" y="6480175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 rot="-5400000">
            <a:off x="8433594" y="2804319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 rot="-5400000">
            <a:off x="8433594" y="5318919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4957763" y="6291263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7415213" y="6289675"/>
            <a:ext cx="4000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381000" y="1066800"/>
            <a:ext cx="8305800" cy="38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// Matrix multiplication on the (CPU) host in double precision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MatrixMulOnHost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(float* M, float* N, float* P,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Width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Width;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j = 0; j &lt; Width; ++j)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double sum = 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k = 0; k &lt; Width; ++k)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double a = M[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Width + k];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double b = N[k * Width + j];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sum += a * b;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P[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Width + j] = sum;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eaLnBrk="1" hangingPunct="1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>
            <a:off x="4800600" y="4191000"/>
            <a:ext cx="1588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4760913" y="4538663"/>
            <a:ext cx="315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>
            <a:off x="3962400" y="5715000"/>
            <a:ext cx="838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4167188" y="5605463"/>
            <a:ext cx="352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>
            <a:off x="8077200" y="16764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8053388" y="1947863"/>
            <a:ext cx="352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6413" name="Line 27"/>
          <p:cNvSpPr>
            <a:spLocks noChangeShapeType="1"/>
          </p:cNvSpPr>
          <p:nvPr/>
        </p:nvSpPr>
        <p:spPr bwMode="auto">
          <a:xfrm>
            <a:off x="6400800" y="26670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6815138" y="2481263"/>
            <a:ext cx="323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j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Function - A Small Example</a:t>
            </a:r>
          </a:p>
        </p:txBody>
      </p:sp>
      <p:sp>
        <p:nvSpPr>
          <p:cNvPr id="25603" name="Text Placeholder 48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8305800" cy="2209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Have each 2D thread block to compute a (TILE_WIDTH)</a:t>
            </a:r>
            <a:r>
              <a:rPr lang="en-US" sz="2400" baseline="30000" smtClean="0"/>
              <a:t>2</a:t>
            </a:r>
            <a:r>
              <a:rPr lang="en-US" sz="2400" smtClean="0"/>
              <a:t> sub-matrix (tile) of the result matrix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Each has (TILE_WIDTH)</a:t>
            </a:r>
            <a:r>
              <a:rPr lang="en-US" sz="2000" baseline="30000" smtClean="0"/>
              <a:t>2 </a:t>
            </a:r>
            <a:r>
              <a:rPr lang="en-US" sz="2000" smtClean="0"/>
              <a:t>threads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Generate a 2D Grid of (WIDTH/TILE_WIDTH)</a:t>
            </a:r>
            <a:r>
              <a:rPr lang="en-US" sz="2400" baseline="30000" smtClean="0"/>
              <a:t>2 </a:t>
            </a:r>
            <a:r>
              <a:rPr lang="en-US" sz="2400" smtClean="0"/>
              <a:t>blocks</a:t>
            </a:r>
          </a:p>
        </p:txBody>
      </p:sp>
      <p:sp>
        <p:nvSpPr>
          <p:cNvPr id="256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381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400" dirty="0" smtClean="0">
                <a:latin typeface="Times New Roman" pitchFamily="18" charset="0"/>
                <a:ea typeface="PMingLiU" pitchFamily="18" charset="-120"/>
              </a:rPr>
              <a:t>© David Kirk/NVIDIA and Wen-</a:t>
            </a:r>
            <a:r>
              <a:rPr lang="en-US" altLang="zh-TW" sz="1400" dirty="0" err="1" smtClean="0">
                <a:latin typeface="Times New Roman" pitchFamily="18" charset="0"/>
                <a:ea typeface="PMingLiU" pitchFamily="18" charset="-120"/>
              </a:rPr>
              <a:t>mei</a:t>
            </a:r>
            <a:r>
              <a:rPr lang="en-US" altLang="zh-TW" sz="1400" dirty="0" smtClean="0">
                <a:latin typeface="Times New Roman" pitchFamily="18" charset="0"/>
                <a:ea typeface="PMingLiU" pitchFamily="18" charset="-120"/>
              </a:rPr>
              <a:t> W. </a:t>
            </a:r>
            <a:r>
              <a:rPr lang="en-US" altLang="zh-TW" sz="1400" dirty="0" err="1" smtClean="0">
                <a:latin typeface="Times New Roman" pitchFamily="18" charset="0"/>
                <a:ea typeface="PMingLiU" pitchFamily="18" charset="-120"/>
              </a:rPr>
              <a:t>Hwu</a:t>
            </a:r>
            <a:endParaRPr lang="en-US" altLang="zh-TW" sz="1400" dirty="0" smtClean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34290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29718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29718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7"/>
          <p:cNvSpPr>
            <a:spLocks noChangeArrowheads="1"/>
          </p:cNvSpPr>
          <p:nvPr/>
        </p:nvSpPr>
        <p:spPr bwMode="auto">
          <a:xfrm>
            <a:off x="34290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8"/>
          <p:cNvSpPr>
            <a:spLocks noChangeArrowheads="1"/>
          </p:cNvSpPr>
          <p:nvPr/>
        </p:nvSpPr>
        <p:spPr bwMode="auto">
          <a:xfrm>
            <a:off x="3429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9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0"/>
          <p:cNvSpPr>
            <a:spLocks noChangeArrowheads="1"/>
          </p:cNvSpPr>
          <p:nvPr/>
        </p:nvSpPr>
        <p:spPr bwMode="auto">
          <a:xfrm>
            <a:off x="38862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2"/>
          <p:cNvSpPr>
            <a:spLocks noChangeArrowheads="1"/>
          </p:cNvSpPr>
          <p:nvPr/>
        </p:nvSpPr>
        <p:spPr bwMode="auto">
          <a:xfrm>
            <a:off x="43434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4"/>
          <p:cNvSpPr>
            <a:spLocks noChangeArrowheads="1"/>
          </p:cNvSpPr>
          <p:nvPr/>
        </p:nvSpPr>
        <p:spPr bwMode="auto">
          <a:xfrm>
            <a:off x="4343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25618" name="Rectangle 15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6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17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18"/>
          <p:cNvSpPr>
            <a:spLocks noChangeArrowheads="1"/>
          </p:cNvSpPr>
          <p:nvPr/>
        </p:nvSpPr>
        <p:spPr bwMode="auto">
          <a:xfrm>
            <a:off x="34290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5622" name="Rectangle 19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25623" name="Rectangle 20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5624" name="Rectangle 21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5625" name="Rectangle 22"/>
          <p:cNvSpPr>
            <a:spLocks noChangeArrowheads="1"/>
          </p:cNvSpPr>
          <p:nvPr/>
        </p:nvSpPr>
        <p:spPr bwMode="auto">
          <a:xfrm>
            <a:off x="3429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25626" name="Rectangle 23"/>
          <p:cNvSpPr>
            <a:spLocks noChangeArrowheads="1"/>
          </p:cNvSpPr>
          <p:nvPr/>
        </p:nvSpPr>
        <p:spPr bwMode="auto">
          <a:xfrm>
            <a:off x="43434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25627" name="Rectangle 24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25628" name="Rectangle 25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6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Rectangle 27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Rectangle 28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Rectangle 29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25633" name="Rectangle 30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5634" name="Rectangle 31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5635" name="Rectangle 32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25636" name="Rectangle 33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34"/>
          <p:cNvSpPr txBox="1">
            <a:spLocks noChangeArrowheads="1"/>
          </p:cNvSpPr>
          <p:nvPr/>
        </p:nvSpPr>
        <p:spPr bwMode="auto">
          <a:xfrm>
            <a:off x="2590800" y="3200400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Block(0,0)</a:t>
            </a:r>
          </a:p>
        </p:txBody>
      </p:sp>
      <p:sp>
        <p:nvSpPr>
          <p:cNvPr id="25638" name="Line 35"/>
          <p:cNvSpPr>
            <a:spLocks noChangeShapeType="1"/>
          </p:cNvSpPr>
          <p:nvPr/>
        </p:nvSpPr>
        <p:spPr bwMode="auto">
          <a:xfrm>
            <a:off x="2971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Text Box 36"/>
          <p:cNvSpPr txBox="1">
            <a:spLocks noChangeArrowheads="1"/>
          </p:cNvSpPr>
          <p:nvPr/>
        </p:nvSpPr>
        <p:spPr bwMode="auto">
          <a:xfrm>
            <a:off x="4191000" y="3200400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Block(0,1)</a:t>
            </a:r>
          </a:p>
        </p:txBody>
      </p:sp>
      <p:sp>
        <p:nvSpPr>
          <p:cNvPr id="25640" name="Rectangle 37"/>
          <p:cNvSpPr>
            <a:spLocks noChangeArrowheads="1"/>
          </p:cNvSpPr>
          <p:nvPr/>
        </p:nvSpPr>
        <p:spPr bwMode="auto">
          <a:xfrm>
            <a:off x="3886200" y="3886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38"/>
          <p:cNvSpPr>
            <a:spLocks noChangeShapeType="1"/>
          </p:cNvSpPr>
          <p:nvPr/>
        </p:nvSpPr>
        <p:spPr bwMode="auto">
          <a:xfrm flipH="1">
            <a:off x="4495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Rectangle 39"/>
          <p:cNvSpPr>
            <a:spLocks noChangeArrowheads="1"/>
          </p:cNvSpPr>
          <p:nvPr/>
        </p:nvSpPr>
        <p:spPr bwMode="auto">
          <a:xfrm>
            <a:off x="2971800" y="4800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Rectangle 40"/>
          <p:cNvSpPr>
            <a:spLocks noChangeArrowheads="1"/>
          </p:cNvSpPr>
          <p:nvPr/>
        </p:nvSpPr>
        <p:spPr bwMode="auto">
          <a:xfrm>
            <a:off x="3886200" y="4800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Text Box 41"/>
          <p:cNvSpPr txBox="1">
            <a:spLocks noChangeArrowheads="1"/>
          </p:cNvSpPr>
          <p:nvPr/>
        </p:nvSpPr>
        <p:spPr bwMode="auto">
          <a:xfrm>
            <a:off x="4267200" y="6019800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Block(1,1)</a:t>
            </a:r>
          </a:p>
        </p:txBody>
      </p:sp>
      <p:sp>
        <p:nvSpPr>
          <p:cNvPr id="25645" name="Text Box 42"/>
          <p:cNvSpPr txBox="1">
            <a:spLocks noChangeArrowheads="1"/>
          </p:cNvSpPr>
          <p:nvPr/>
        </p:nvSpPr>
        <p:spPr bwMode="auto">
          <a:xfrm>
            <a:off x="2590800" y="6019800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Block(1,0)</a:t>
            </a:r>
          </a:p>
        </p:txBody>
      </p:sp>
      <p:sp>
        <p:nvSpPr>
          <p:cNvPr id="25646" name="Line 43"/>
          <p:cNvSpPr>
            <a:spLocks noChangeShapeType="1"/>
          </p:cNvSpPr>
          <p:nvPr/>
        </p:nvSpPr>
        <p:spPr bwMode="auto">
          <a:xfrm flipV="1">
            <a:off x="2971800" y="5791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Line 44"/>
          <p:cNvSpPr>
            <a:spLocks noChangeShapeType="1"/>
          </p:cNvSpPr>
          <p:nvPr/>
        </p:nvSpPr>
        <p:spPr bwMode="auto">
          <a:xfrm flipH="1" flipV="1">
            <a:off x="4419600" y="5791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Text Box 45"/>
          <p:cNvSpPr txBox="1">
            <a:spLocks noChangeArrowheads="1"/>
          </p:cNvSpPr>
          <p:nvPr/>
        </p:nvSpPr>
        <p:spPr bwMode="auto">
          <a:xfrm>
            <a:off x="4860925" y="4029075"/>
            <a:ext cx="3275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 = 4;   TILE_WIDTH = 2</a:t>
            </a:r>
          </a:p>
          <a:p>
            <a:pPr eaLnBrk="1" hangingPunct="1"/>
            <a:r>
              <a:rPr lang="en-US" sz="1600"/>
              <a:t>Each block has 2*2 = 4 threads</a:t>
            </a:r>
          </a:p>
        </p:txBody>
      </p:sp>
      <p:sp>
        <p:nvSpPr>
          <p:cNvPr id="25649" name="Text Box 45"/>
          <p:cNvSpPr txBox="1">
            <a:spLocks noChangeArrowheads="1"/>
          </p:cNvSpPr>
          <p:nvPr/>
        </p:nvSpPr>
        <p:spPr bwMode="auto">
          <a:xfrm>
            <a:off x="4876800" y="4800600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WIDTH/TILE_WIDTH = 2</a:t>
            </a:r>
          </a:p>
          <a:p>
            <a:pPr eaLnBrk="1" hangingPunct="1"/>
            <a:r>
              <a:rPr lang="en-US" sz="1600"/>
              <a:t>Use 2* 2 = 4 blocks</a:t>
            </a:r>
          </a:p>
        </p:txBody>
      </p:sp>
    </p:spTree>
    <p:extLst>
      <p:ext uri="{BB962C8B-B14F-4D97-AF65-F5344CB8AC3E}">
        <p14:creationId xmlns:p14="http://schemas.microsoft.com/office/powerpoint/2010/main" val="425114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Slightly Bigger Example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dirty="0" smtClean="0">
                <a:ea typeface="PMingLiU" pitchFamily="18" charset="-120"/>
              </a:rPr>
              <a:t>© David Kirk/NVIDIA </a:t>
            </a:r>
            <a:r>
              <a:rPr lang="de-DE" sz="1200" dirty="0" err="1" smtClean="0">
                <a:ea typeface="PMingLiU" pitchFamily="18" charset="-120"/>
              </a:rPr>
              <a:t>and</a:t>
            </a:r>
            <a:r>
              <a:rPr lang="de-DE" sz="1200" dirty="0" smtClean="0">
                <a:ea typeface="PMingLiU" pitchFamily="18" charset="-120"/>
              </a:rPr>
              <a:t> Wen-</a:t>
            </a:r>
            <a:r>
              <a:rPr lang="de-DE" sz="1200" dirty="0" err="1" smtClean="0">
                <a:ea typeface="PMingLiU" pitchFamily="18" charset="-120"/>
              </a:rPr>
              <a:t>mei</a:t>
            </a:r>
            <a:r>
              <a:rPr lang="de-DE" sz="1200" dirty="0" smtClean="0">
                <a:ea typeface="PMingLiU" pitchFamily="18" charset="-120"/>
              </a:rPr>
              <a:t> W. </a:t>
            </a:r>
            <a:r>
              <a:rPr lang="de-DE" sz="1200" dirty="0" err="1" smtClean="0">
                <a:ea typeface="PMingLiU" pitchFamily="18" charset="-120"/>
              </a:rPr>
              <a:t>Hwu</a:t>
            </a:r>
            <a:endParaRPr lang="en-US" sz="1200" dirty="0" smtClean="0">
              <a:ea typeface="PMingLiU" pitchFamily="18" charset="-12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286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828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32004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26646" name="Rectangle 20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6647" name="Rectangle 21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6648" name="Rectangle 22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26649" name="Rectangle 23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26651" name="Rectangle 2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6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2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28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29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26656" name="Rectangle 30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3,2</a:t>
            </a:r>
          </a:p>
        </p:txBody>
      </p:sp>
      <p:sp>
        <p:nvSpPr>
          <p:cNvPr id="26657" name="Rectangle 31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6658" name="Rectangle 32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26659" name="Rectangle 33"/>
          <p:cNvSpPr>
            <a:spLocks noChangeArrowheads="1"/>
          </p:cNvSpPr>
          <p:nvPr/>
        </p:nvSpPr>
        <p:spPr bwMode="auto">
          <a:xfrm>
            <a:off x="18288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Rectangle 37"/>
          <p:cNvSpPr>
            <a:spLocks noChangeArrowheads="1"/>
          </p:cNvSpPr>
          <p:nvPr/>
        </p:nvSpPr>
        <p:spPr bwMode="auto">
          <a:xfrm>
            <a:off x="27432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Rectangle 39"/>
          <p:cNvSpPr>
            <a:spLocks noChangeArrowheads="1"/>
          </p:cNvSpPr>
          <p:nvPr/>
        </p:nvSpPr>
        <p:spPr bwMode="auto">
          <a:xfrm>
            <a:off x="18288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Rectangle 40"/>
          <p:cNvSpPr>
            <a:spLocks noChangeArrowheads="1"/>
          </p:cNvSpPr>
          <p:nvPr/>
        </p:nvSpPr>
        <p:spPr bwMode="auto">
          <a:xfrm>
            <a:off x="27432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Rectangle 2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0,5</a:t>
            </a:r>
            <a:endParaRPr lang="en-US" sz="1600"/>
          </a:p>
        </p:txBody>
      </p:sp>
      <p:sp>
        <p:nvSpPr>
          <p:cNvPr id="26664" name="Rectangle 3"/>
          <p:cNvSpPr>
            <a:spLocks noChangeArrowheads="1"/>
          </p:cNvSpPr>
          <p:nvPr/>
        </p:nvSpPr>
        <p:spPr bwMode="auto">
          <a:xfrm>
            <a:off x="365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0,4</a:t>
            </a:r>
            <a:endParaRPr lang="en-US" sz="1600"/>
          </a:p>
        </p:txBody>
      </p:sp>
      <p:sp>
        <p:nvSpPr>
          <p:cNvPr id="26665" name="Rectangle 4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1,4</a:t>
            </a:r>
          </a:p>
        </p:txBody>
      </p:sp>
      <p:sp>
        <p:nvSpPr>
          <p:cNvPr id="26666" name="Rectangle 5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6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Rectangle 7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Rectangle 8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Rectangle 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Rectangle 10"/>
          <p:cNvSpPr>
            <a:spLocks noChangeArrowheads="1"/>
          </p:cNvSpPr>
          <p:nvPr/>
        </p:nvSpPr>
        <p:spPr bwMode="auto">
          <a:xfrm>
            <a:off x="4572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0,6</a:t>
            </a:r>
          </a:p>
        </p:txBody>
      </p:sp>
      <p:sp>
        <p:nvSpPr>
          <p:cNvPr id="26672" name="Rectangle 11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Rectangle 12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Rectangle 13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Rectangle 14"/>
          <p:cNvSpPr>
            <a:spLocks noChangeArrowheads="1"/>
          </p:cNvSpPr>
          <p:nvPr/>
        </p:nvSpPr>
        <p:spPr bwMode="auto">
          <a:xfrm>
            <a:off x="5029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0,7</a:t>
            </a:r>
          </a:p>
        </p:txBody>
      </p:sp>
      <p:sp>
        <p:nvSpPr>
          <p:cNvPr id="26676" name="Rectangle 15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Rectangle 16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Rectangle 1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Rectangle 18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1,5</a:t>
            </a:r>
          </a:p>
        </p:txBody>
      </p:sp>
      <p:sp>
        <p:nvSpPr>
          <p:cNvPr id="26680" name="Rectangle 19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2,4</a:t>
            </a:r>
            <a:endParaRPr lang="en-US" sz="1600"/>
          </a:p>
        </p:txBody>
      </p:sp>
      <p:sp>
        <p:nvSpPr>
          <p:cNvPr id="26681" name="Rectangle 20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2,6</a:t>
            </a:r>
          </a:p>
        </p:txBody>
      </p:sp>
      <p:sp>
        <p:nvSpPr>
          <p:cNvPr id="26682" name="Rectangle 21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2,7</a:t>
            </a:r>
          </a:p>
        </p:txBody>
      </p:sp>
      <p:sp>
        <p:nvSpPr>
          <p:cNvPr id="26683" name="Rectangle 22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2,5</a:t>
            </a:r>
          </a:p>
        </p:txBody>
      </p:sp>
      <p:sp>
        <p:nvSpPr>
          <p:cNvPr id="26684" name="Rectangle 23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1,7</a:t>
            </a:r>
          </a:p>
        </p:txBody>
      </p:sp>
      <p:sp>
        <p:nvSpPr>
          <p:cNvPr id="26685" name="Rectangle 24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1,6</a:t>
            </a:r>
          </a:p>
        </p:txBody>
      </p:sp>
      <p:sp>
        <p:nvSpPr>
          <p:cNvPr id="26686" name="Rectangle 25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Rectangle 26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8" name="Rectangle 2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Rectangle 28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0" name="Rectangle 29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3,4</a:t>
            </a:r>
            <a:endParaRPr lang="en-US" sz="1600"/>
          </a:p>
        </p:txBody>
      </p:sp>
      <p:sp>
        <p:nvSpPr>
          <p:cNvPr id="26691" name="Rectangle 30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3,6</a:t>
            </a:r>
          </a:p>
        </p:txBody>
      </p:sp>
      <p:sp>
        <p:nvSpPr>
          <p:cNvPr id="26692" name="Rectangle 31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3,7</a:t>
            </a:r>
          </a:p>
        </p:txBody>
      </p:sp>
      <p:sp>
        <p:nvSpPr>
          <p:cNvPr id="26693" name="Rectangle 32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3,5</a:t>
            </a:r>
          </a:p>
        </p:txBody>
      </p:sp>
      <p:sp>
        <p:nvSpPr>
          <p:cNvPr id="26694" name="Rectangle 33"/>
          <p:cNvSpPr>
            <a:spLocks noChangeArrowheads="1"/>
          </p:cNvSpPr>
          <p:nvPr/>
        </p:nvSpPr>
        <p:spPr bwMode="auto">
          <a:xfrm>
            <a:off x="36576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Rectangle 37"/>
          <p:cNvSpPr>
            <a:spLocks noChangeArrowheads="1"/>
          </p:cNvSpPr>
          <p:nvPr/>
        </p:nvSpPr>
        <p:spPr bwMode="auto">
          <a:xfrm>
            <a:off x="45720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6" name="Rectangle 39"/>
          <p:cNvSpPr>
            <a:spLocks noChangeArrowheads="1"/>
          </p:cNvSpPr>
          <p:nvPr/>
        </p:nvSpPr>
        <p:spPr bwMode="auto">
          <a:xfrm>
            <a:off x="36576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40"/>
          <p:cNvSpPr>
            <a:spLocks noChangeArrowheads="1"/>
          </p:cNvSpPr>
          <p:nvPr/>
        </p:nvSpPr>
        <p:spPr bwMode="auto">
          <a:xfrm>
            <a:off x="45720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8" name="Rectangle 2"/>
          <p:cNvSpPr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4,1</a:t>
            </a:r>
            <a:endParaRPr lang="en-US" sz="1600"/>
          </a:p>
        </p:txBody>
      </p:sp>
      <p:sp>
        <p:nvSpPr>
          <p:cNvPr id="26699" name="Rectangle 3"/>
          <p:cNvSpPr>
            <a:spLocks noChangeArrowheads="1"/>
          </p:cNvSpPr>
          <p:nvPr/>
        </p:nvSpPr>
        <p:spPr bwMode="auto">
          <a:xfrm>
            <a:off x="1828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4,0</a:t>
            </a:r>
            <a:endParaRPr lang="en-US" sz="1600"/>
          </a:p>
        </p:txBody>
      </p:sp>
      <p:sp>
        <p:nvSpPr>
          <p:cNvPr id="26700" name="Rectangle 4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5,0</a:t>
            </a:r>
          </a:p>
        </p:txBody>
      </p:sp>
      <p:sp>
        <p:nvSpPr>
          <p:cNvPr id="26701" name="Rectangle 5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Rectangle 6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3" name="Rectangle 7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4" name="Rectangle 8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Rectangle 9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6" name="Rectangle 10"/>
          <p:cNvSpPr>
            <a:spLocks noChangeArrowheads="1"/>
          </p:cNvSpPr>
          <p:nvPr/>
        </p:nvSpPr>
        <p:spPr bwMode="auto">
          <a:xfrm>
            <a:off x="2743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4,2</a:t>
            </a:r>
          </a:p>
        </p:txBody>
      </p:sp>
      <p:sp>
        <p:nvSpPr>
          <p:cNvPr id="26707" name="Rectangle 11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8" name="Rectangle 12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9" name="Rectangle 13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Rectangle 14"/>
          <p:cNvSpPr>
            <a:spLocks noChangeArrowheads="1"/>
          </p:cNvSpPr>
          <p:nvPr/>
        </p:nvSpPr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4,3</a:t>
            </a:r>
          </a:p>
        </p:txBody>
      </p:sp>
      <p:sp>
        <p:nvSpPr>
          <p:cNvPr id="26711" name="Rectangle 15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2" name="Rectangle 16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Rectangle 1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4" name="Rectangle 18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5,1</a:t>
            </a:r>
          </a:p>
        </p:txBody>
      </p:sp>
      <p:sp>
        <p:nvSpPr>
          <p:cNvPr id="26715" name="Rectangle 19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6,0</a:t>
            </a:r>
            <a:endParaRPr lang="en-US" sz="1600"/>
          </a:p>
        </p:txBody>
      </p:sp>
      <p:sp>
        <p:nvSpPr>
          <p:cNvPr id="26716" name="Rectangle 20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6,2</a:t>
            </a:r>
          </a:p>
        </p:txBody>
      </p:sp>
      <p:sp>
        <p:nvSpPr>
          <p:cNvPr id="26717" name="Rectangle 21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6,3</a:t>
            </a:r>
          </a:p>
        </p:txBody>
      </p:sp>
      <p:sp>
        <p:nvSpPr>
          <p:cNvPr id="26718" name="Rectangle 22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6,1</a:t>
            </a:r>
          </a:p>
        </p:txBody>
      </p:sp>
      <p:sp>
        <p:nvSpPr>
          <p:cNvPr id="26719" name="Rectangle 23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5,3</a:t>
            </a:r>
          </a:p>
        </p:txBody>
      </p:sp>
      <p:sp>
        <p:nvSpPr>
          <p:cNvPr id="26720" name="Rectangle 24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5,2</a:t>
            </a:r>
          </a:p>
        </p:txBody>
      </p:sp>
      <p:sp>
        <p:nvSpPr>
          <p:cNvPr id="26721" name="Rectangle 25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2" name="Rectangle 26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3" name="Rectangle 2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4" name="Rectangle 28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5" name="Rectangle 29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7,0</a:t>
            </a:r>
            <a:endParaRPr lang="en-US" sz="1600"/>
          </a:p>
        </p:txBody>
      </p:sp>
      <p:sp>
        <p:nvSpPr>
          <p:cNvPr id="26726" name="Rectangle 30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7,2</a:t>
            </a:r>
          </a:p>
        </p:txBody>
      </p:sp>
      <p:sp>
        <p:nvSpPr>
          <p:cNvPr id="26727" name="Rectangle 31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7,3</a:t>
            </a:r>
          </a:p>
        </p:txBody>
      </p:sp>
      <p:sp>
        <p:nvSpPr>
          <p:cNvPr id="26728" name="Rectangle 32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7,1</a:t>
            </a:r>
          </a:p>
        </p:txBody>
      </p:sp>
      <p:sp>
        <p:nvSpPr>
          <p:cNvPr id="26729" name="Rectangle 33"/>
          <p:cNvSpPr>
            <a:spLocks noChangeArrowheads="1"/>
          </p:cNvSpPr>
          <p:nvPr/>
        </p:nvSpPr>
        <p:spPr bwMode="auto">
          <a:xfrm>
            <a:off x="18288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" name="Rectangle 37"/>
          <p:cNvSpPr>
            <a:spLocks noChangeArrowheads="1"/>
          </p:cNvSpPr>
          <p:nvPr/>
        </p:nvSpPr>
        <p:spPr bwMode="auto">
          <a:xfrm>
            <a:off x="27432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" name="Rectangle 39"/>
          <p:cNvSpPr>
            <a:spLocks noChangeArrowheads="1"/>
          </p:cNvSpPr>
          <p:nvPr/>
        </p:nvSpPr>
        <p:spPr bwMode="auto">
          <a:xfrm>
            <a:off x="18288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2" name="Rectangle 40"/>
          <p:cNvSpPr>
            <a:spLocks noChangeArrowheads="1"/>
          </p:cNvSpPr>
          <p:nvPr/>
        </p:nvSpPr>
        <p:spPr bwMode="auto">
          <a:xfrm>
            <a:off x="27432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3" name="Rectangle 2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4,5</a:t>
            </a:r>
            <a:endParaRPr lang="en-US" sz="1600"/>
          </a:p>
        </p:txBody>
      </p:sp>
      <p:sp>
        <p:nvSpPr>
          <p:cNvPr id="26734" name="Rectangle 3"/>
          <p:cNvSpPr>
            <a:spLocks noChangeArrowheads="1"/>
          </p:cNvSpPr>
          <p:nvPr/>
        </p:nvSpPr>
        <p:spPr bwMode="auto">
          <a:xfrm>
            <a:off x="36576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4,4</a:t>
            </a:r>
            <a:endParaRPr lang="en-US" sz="1600"/>
          </a:p>
        </p:txBody>
      </p:sp>
      <p:sp>
        <p:nvSpPr>
          <p:cNvPr id="26735" name="Rectangle 4"/>
          <p:cNvSpPr>
            <a:spLocks noChangeArrowheads="1"/>
          </p:cNvSpPr>
          <p:nvPr/>
        </p:nvSpPr>
        <p:spPr bwMode="auto">
          <a:xfrm>
            <a:off x="36576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5,4</a:t>
            </a:r>
          </a:p>
        </p:txBody>
      </p:sp>
      <p:sp>
        <p:nvSpPr>
          <p:cNvPr id="26736" name="Rectangle 5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7" name="Rectangle 6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8" name="Rectangle 7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9" name="Rectangle 8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0" name="Rectangle 9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1" name="Rectangle 10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4,6</a:t>
            </a:r>
          </a:p>
        </p:txBody>
      </p:sp>
      <p:sp>
        <p:nvSpPr>
          <p:cNvPr id="26742" name="Rectangle 11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3" name="Rectangle 12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4" name="Rectangle 13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5" name="Rectangle 14"/>
          <p:cNvSpPr>
            <a:spLocks noChangeArrowheads="1"/>
          </p:cNvSpPr>
          <p:nvPr/>
        </p:nvSpPr>
        <p:spPr bwMode="auto">
          <a:xfrm>
            <a:off x="5029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4,7</a:t>
            </a:r>
          </a:p>
        </p:txBody>
      </p:sp>
      <p:sp>
        <p:nvSpPr>
          <p:cNvPr id="26746" name="Rectangle 15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7" name="Rectangle 16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8" name="Rectangle 1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9" name="Rectangle 18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5,5</a:t>
            </a:r>
          </a:p>
        </p:txBody>
      </p:sp>
      <p:sp>
        <p:nvSpPr>
          <p:cNvPr id="26750" name="Rectangle 1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6,4</a:t>
            </a:r>
            <a:endParaRPr lang="en-US" sz="1600"/>
          </a:p>
        </p:txBody>
      </p:sp>
      <p:sp>
        <p:nvSpPr>
          <p:cNvPr id="26751" name="Rectangle 20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6,6</a:t>
            </a:r>
          </a:p>
        </p:txBody>
      </p:sp>
      <p:sp>
        <p:nvSpPr>
          <p:cNvPr id="26752" name="Rectangle 21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6,7</a:t>
            </a:r>
          </a:p>
        </p:txBody>
      </p:sp>
      <p:sp>
        <p:nvSpPr>
          <p:cNvPr id="26753" name="Rectangle 22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6,5</a:t>
            </a:r>
          </a:p>
        </p:txBody>
      </p:sp>
      <p:sp>
        <p:nvSpPr>
          <p:cNvPr id="26754" name="Rectangle 23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5,7</a:t>
            </a:r>
          </a:p>
        </p:txBody>
      </p:sp>
      <p:sp>
        <p:nvSpPr>
          <p:cNvPr id="26755" name="Rectangle 24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5,6</a:t>
            </a:r>
          </a:p>
        </p:txBody>
      </p:sp>
      <p:sp>
        <p:nvSpPr>
          <p:cNvPr id="26756" name="Rectangle 25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7" name="Rectangle 26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8" name="Rectangle 2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9" name="Rectangle 28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0" name="Rectangle 29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7,4</a:t>
            </a:r>
            <a:endParaRPr lang="en-US" sz="1600"/>
          </a:p>
        </p:txBody>
      </p:sp>
      <p:sp>
        <p:nvSpPr>
          <p:cNvPr id="26761" name="Rectangle 30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7,6</a:t>
            </a:r>
          </a:p>
        </p:txBody>
      </p:sp>
      <p:sp>
        <p:nvSpPr>
          <p:cNvPr id="26762" name="Rectangle 31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7,7</a:t>
            </a:r>
          </a:p>
        </p:txBody>
      </p:sp>
      <p:sp>
        <p:nvSpPr>
          <p:cNvPr id="26763" name="Rectangle 32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7,5</a:t>
            </a:r>
          </a:p>
        </p:txBody>
      </p:sp>
      <p:sp>
        <p:nvSpPr>
          <p:cNvPr id="26764" name="Rectangle 33"/>
          <p:cNvSpPr>
            <a:spLocks noChangeArrowheads="1"/>
          </p:cNvSpPr>
          <p:nvPr/>
        </p:nvSpPr>
        <p:spPr bwMode="auto">
          <a:xfrm>
            <a:off x="36576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5" name="Rectangle 37"/>
          <p:cNvSpPr>
            <a:spLocks noChangeArrowheads="1"/>
          </p:cNvSpPr>
          <p:nvPr/>
        </p:nvSpPr>
        <p:spPr bwMode="auto">
          <a:xfrm>
            <a:off x="45720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6" name="Rectangle 39"/>
          <p:cNvSpPr>
            <a:spLocks noChangeArrowheads="1"/>
          </p:cNvSpPr>
          <p:nvPr/>
        </p:nvSpPr>
        <p:spPr bwMode="auto">
          <a:xfrm>
            <a:off x="36576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7" name="Rectangle 40"/>
          <p:cNvSpPr>
            <a:spLocks noChangeArrowheads="1"/>
          </p:cNvSpPr>
          <p:nvPr/>
        </p:nvSpPr>
        <p:spPr bwMode="auto">
          <a:xfrm>
            <a:off x="45720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8" name="Text Box 45"/>
          <p:cNvSpPr txBox="1">
            <a:spLocks noChangeArrowheads="1"/>
          </p:cNvSpPr>
          <p:nvPr/>
        </p:nvSpPr>
        <p:spPr bwMode="auto">
          <a:xfrm>
            <a:off x="5638800" y="2819400"/>
            <a:ext cx="334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 = 8;   TILE_WIDTH = 2</a:t>
            </a:r>
          </a:p>
          <a:p>
            <a:pPr eaLnBrk="1" hangingPunct="1"/>
            <a:r>
              <a:rPr lang="en-US" sz="1600"/>
              <a:t>Each block has 2*2 = 4 threads</a:t>
            </a:r>
          </a:p>
        </p:txBody>
      </p:sp>
      <p:sp>
        <p:nvSpPr>
          <p:cNvPr id="26769" name="Text Box 45"/>
          <p:cNvSpPr txBox="1">
            <a:spLocks noChangeArrowheads="1"/>
          </p:cNvSpPr>
          <p:nvPr/>
        </p:nvSpPr>
        <p:spPr bwMode="auto">
          <a:xfrm>
            <a:off x="5638800" y="4191000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WIDTH/TILE_WIDTH = 4</a:t>
            </a:r>
          </a:p>
          <a:p>
            <a:pPr eaLnBrk="1" hangingPunct="1"/>
            <a:r>
              <a:rPr lang="en-US" sz="1600"/>
              <a:t>Use 4* 4 = 16 blocks</a:t>
            </a:r>
          </a:p>
        </p:txBody>
      </p:sp>
    </p:spTree>
    <p:extLst>
      <p:ext uri="{BB962C8B-B14F-4D97-AF65-F5344CB8AC3E}">
        <p14:creationId xmlns:p14="http://schemas.microsoft.com/office/powerpoint/2010/main" val="192904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400" smtClean="0">
                <a:latin typeface="Times New Roman" pitchFamily="18" charset="0"/>
                <a:ea typeface="PMingLiU" pitchFamily="18" charset="-120"/>
              </a:rPr>
              <a:t>© David Kirk/NVIDIA and Wen-mei Hwu, 2007-2012     ECE408/CS483/ECE498al, University of Illinois, Urbana-Champaign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92088" y="2286000"/>
            <a:ext cx="8908643" cy="234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// Setup the execution configuration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/ TILE_WIDTH is a #define constant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dim3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dimGrid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(Width/TILE_WIDTH, Width/TILE_WIDTH, 1);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dim3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dimBlock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(TILE_WIDTH, TILE_WIDTH, 1);</a:t>
            </a:r>
          </a:p>
          <a:p>
            <a:pPr eaLnBrk="1" hangingPunct="1">
              <a:buFont typeface="Arial" pitchFamily="34" charset="0"/>
              <a:buNone/>
            </a:pP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eaLnBrk="1" hangingPunct="1">
              <a:buFont typeface="Arial" pitchFamily="34" charset="0"/>
              <a:buNone/>
            </a:pP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/ Launch the device computation threads!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MatrixMulKernel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&lt;&lt;&lt;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dimGrid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dimBlock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&gt;&gt;&gt;(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Nd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Width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Kernel Invocation (Host-side Code)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20"/>
          <p:cNvSpPr txBox="1">
            <a:spLocks noChangeArrowheads="1"/>
          </p:cNvSpPr>
          <p:nvPr/>
        </p:nvSpPr>
        <p:spPr bwMode="auto">
          <a:xfrm>
            <a:off x="457200" y="1905000"/>
            <a:ext cx="3656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  = 0 * 2 + threadIdx.x</a:t>
            </a:r>
          </a:p>
          <a:p>
            <a:pPr eaLnBrk="1" hangingPunct="1"/>
            <a:r>
              <a:rPr lang="en-US"/>
              <a:t>Row = 0 * 2 + threadIdx.y</a:t>
            </a:r>
          </a:p>
        </p:txBody>
      </p:sp>
      <p:sp>
        <p:nvSpPr>
          <p:cNvPr id="32771" name="TextBox 118"/>
          <p:cNvSpPr txBox="1">
            <a:spLocks noChangeArrowheads="1"/>
          </p:cNvSpPr>
          <p:nvPr/>
        </p:nvSpPr>
        <p:spPr bwMode="auto">
          <a:xfrm rot="5400000">
            <a:off x="62507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0</a:t>
            </a:r>
          </a:p>
        </p:txBody>
      </p:sp>
      <p:sp>
        <p:nvSpPr>
          <p:cNvPr id="32772" name="TextBox 119"/>
          <p:cNvSpPr txBox="1">
            <a:spLocks noChangeArrowheads="1"/>
          </p:cNvSpPr>
          <p:nvPr/>
        </p:nvSpPr>
        <p:spPr bwMode="auto">
          <a:xfrm rot="5400000">
            <a:off x="66317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1</a:t>
            </a:r>
          </a:p>
        </p:txBody>
      </p:sp>
      <p:sp>
        <p:nvSpPr>
          <p:cNvPr id="32773" name="Line 60"/>
          <p:cNvSpPr>
            <a:spLocks noChangeShapeType="1"/>
          </p:cNvSpPr>
          <p:nvPr/>
        </p:nvSpPr>
        <p:spPr bwMode="auto">
          <a:xfrm>
            <a:off x="6965950" y="23622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60"/>
          <p:cNvSpPr>
            <a:spLocks noChangeShapeType="1"/>
          </p:cNvSpPr>
          <p:nvPr/>
        </p:nvSpPr>
        <p:spPr bwMode="auto">
          <a:xfrm>
            <a:off x="7118350" y="23622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60"/>
          <p:cNvSpPr>
            <a:spLocks noChangeShapeType="1"/>
          </p:cNvSpPr>
          <p:nvPr/>
        </p:nvSpPr>
        <p:spPr bwMode="auto">
          <a:xfrm>
            <a:off x="7346950" y="23622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60"/>
          <p:cNvSpPr>
            <a:spLocks noChangeShapeType="1"/>
          </p:cNvSpPr>
          <p:nvPr/>
        </p:nvSpPr>
        <p:spPr bwMode="auto">
          <a:xfrm>
            <a:off x="7499350" y="23622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61"/>
          <p:cNvSpPr>
            <a:spLocks noChangeShapeType="1"/>
          </p:cNvSpPr>
          <p:nvPr/>
        </p:nvSpPr>
        <p:spPr bwMode="auto">
          <a:xfrm>
            <a:off x="4686300" y="47244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61"/>
          <p:cNvSpPr>
            <a:spLocks noChangeShapeType="1"/>
          </p:cNvSpPr>
          <p:nvPr/>
        </p:nvSpPr>
        <p:spPr bwMode="auto">
          <a:xfrm>
            <a:off x="4686300" y="51816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61"/>
          <p:cNvSpPr>
            <a:spLocks noChangeShapeType="1"/>
          </p:cNvSpPr>
          <p:nvPr/>
        </p:nvSpPr>
        <p:spPr bwMode="auto">
          <a:xfrm>
            <a:off x="4686300" y="48768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61"/>
          <p:cNvSpPr>
            <a:spLocks noChangeShapeType="1"/>
          </p:cNvSpPr>
          <p:nvPr/>
        </p:nvSpPr>
        <p:spPr bwMode="auto">
          <a:xfrm>
            <a:off x="4686300" y="53340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r>
              <a:rPr lang="en-US" smtClean="0"/>
              <a:t>Work for Block (0,0)</a:t>
            </a:r>
            <a:br>
              <a:rPr lang="en-US" smtClean="0"/>
            </a:br>
            <a:r>
              <a:rPr lang="en-US" smtClean="0"/>
              <a:t>in a TILE_WIDTH = 2 Configuration</a:t>
            </a:r>
          </a:p>
        </p:txBody>
      </p:sp>
      <p:sp>
        <p:nvSpPr>
          <p:cNvPr id="327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W. Hwu, Urbana, July 9-13</a:t>
            </a:r>
            <a:endParaRPr lang="en-US" sz="1200" smtClean="0">
              <a:ea typeface="PMingLiU" pitchFamily="18" charset="-120"/>
            </a:endParaRPr>
          </a:p>
        </p:txBody>
      </p:sp>
      <p:sp>
        <p:nvSpPr>
          <p:cNvPr id="32783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784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785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32786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32792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32796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32800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01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32802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32803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32804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32805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32806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11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3,2</a:t>
            </a:r>
          </a:p>
        </p:txBody>
      </p:sp>
      <p:sp>
        <p:nvSpPr>
          <p:cNvPr id="32812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32813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32814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Rectangle 2"/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819" name="Rectangle 3"/>
          <p:cNvSpPr>
            <a:spLocks noChangeArrowheads="1"/>
          </p:cNvSpPr>
          <p:nvPr/>
        </p:nvSpPr>
        <p:spPr bwMode="auto">
          <a:xfrm>
            <a:off x="4419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820" name="Rectangle 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32821" name="Rectangle 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Rectangle 6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Rectangle 7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Rectangle 8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9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6" name="Rectangle 10"/>
          <p:cNvSpPr>
            <a:spLocks noChangeArrowheads="1"/>
          </p:cNvSpPr>
          <p:nvPr/>
        </p:nvSpPr>
        <p:spPr bwMode="auto">
          <a:xfrm>
            <a:off x="5334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32827" name="Rectangle 11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Rectangle 12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Rectangle 13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Rectangle 14"/>
          <p:cNvSpPr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32831" name="Rectangle 15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2" name="Rectangle 16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Rectangle 1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Rectangle 18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1,1</a:t>
            </a:r>
          </a:p>
        </p:txBody>
      </p:sp>
      <p:sp>
        <p:nvSpPr>
          <p:cNvPr id="32835" name="Rectangle 19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36" name="Rectangle 20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2,2</a:t>
            </a:r>
          </a:p>
        </p:txBody>
      </p:sp>
      <p:sp>
        <p:nvSpPr>
          <p:cNvPr id="32837" name="Rectangle 21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2,3</a:t>
            </a:r>
          </a:p>
        </p:txBody>
      </p:sp>
      <p:sp>
        <p:nvSpPr>
          <p:cNvPr id="32838" name="Rectangle 22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2,1</a:t>
            </a:r>
          </a:p>
        </p:txBody>
      </p:sp>
      <p:sp>
        <p:nvSpPr>
          <p:cNvPr id="32839" name="Rectangle 23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1,3</a:t>
            </a:r>
          </a:p>
        </p:txBody>
      </p:sp>
      <p:sp>
        <p:nvSpPr>
          <p:cNvPr id="32840" name="Rectangle 24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1,2</a:t>
            </a:r>
          </a:p>
        </p:txBody>
      </p:sp>
      <p:sp>
        <p:nvSpPr>
          <p:cNvPr id="32841" name="Rectangle 25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2" name="Rectangle 26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3" name="Rectangle 2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4" name="Rectangle 28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5" name="Rectangle 29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46" name="Rectangle 30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3,2</a:t>
            </a:r>
          </a:p>
        </p:txBody>
      </p:sp>
      <p:sp>
        <p:nvSpPr>
          <p:cNvPr id="32847" name="Rectangle 31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3,3</a:t>
            </a:r>
          </a:p>
        </p:txBody>
      </p:sp>
      <p:sp>
        <p:nvSpPr>
          <p:cNvPr id="32848" name="Rectangle 32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3,1</a:t>
            </a:r>
          </a:p>
        </p:txBody>
      </p:sp>
      <p:sp>
        <p:nvSpPr>
          <p:cNvPr id="32849" name="Rectangle 2"/>
          <p:cNvSpPr>
            <a:spLocks noChangeArrowheads="1"/>
          </p:cNvSpPr>
          <p:nvPr/>
        </p:nvSpPr>
        <p:spPr bwMode="auto">
          <a:xfrm>
            <a:off x="71628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850" name="Rectangle 3"/>
          <p:cNvSpPr>
            <a:spLocks noChangeArrowheads="1"/>
          </p:cNvSpPr>
          <p:nvPr/>
        </p:nvSpPr>
        <p:spPr bwMode="auto">
          <a:xfrm>
            <a:off x="67056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851" name="Rectangle 4"/>
          <p:cNvSpPr>
            <a:spLocks noChangeArrowheads="1"/>
          </p:cNvSpPr>
          <p:nvPr/>
        </p:nvSpPr>
        <p:spPr bwMode="auto">
          <a:xfrm>
            <a:off x="67056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1,0</a:t>
            </a:r>
          </a:p>
        </p:txBody>
      </p:sp>
      <p:sp>
        <p:nvSpPr>
          <p:cNvPr id="32852" name="Rectangle 5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3" name="Rectangle 6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Rectangle 7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Rectangle 8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6" name="Rectangle 9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7" name="Rectangle 10"/>
          <p:cNvSpPr>
            <a:spLocks noChangeArrowheads="1"/>
          </p:cNvSpPr>
          <p:nvPr/>
        </p:nvSpPr>
        <p:spPr bwMode="auto">
          <a:xfrm>
            <a:off x="76200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0,2</a:t>
            </a:r>
          </a:p>
        </p:txBody>
      </p:sp>
      <p:sp>
        <p:nvSpPr>
          <p:cNvPr id="32858" name="Rectangle 11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9" name="Rectangle 12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0" name="Rectangle 13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1" name="Rectangle 14"/>
          <p:cNvSpPr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0,3</a:t>
            </a:r>
          </a:p>
        </p:txBody>
      </p:sp>
      <p:sp>
        <p:nvSpPr>
          <p:cNvPr id="32862" name="Rectangle 15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3" name="Rectangle 16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4" name="Rectangle 1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5" name="Rectangle 18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1,1</a:t>
            </a:r>
          </a:p>
        </p:txBody>
      </p:sp>
      <p:sp>
        <p:nvSpPr>
          <p:cNvPr id="32866" name="Rectangle 19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67" name="Rectangle 20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2,2</a:t>
            </a:r>
          </a:p>
        </p:txBody>
      </p:sp>
      <p:sp>
        <p:nvSpPr>
          <p:cNvPr id="32868" name="Rectangle 21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2,3</a:t>
            </a:r>
          </a:p>
        </p:txBody>
      </p:sp>
      <p:sp>
        <p:nvSpPr>
          <p:cNvPr id="32869" name="Rectangle 22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2,1</a:t>
            </a:r>
          </a:p>
        </p:txBody>
      </p:sp>
      <p:sp>
        <p:nvSpPr>
          <p:cNvPr id="32870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1,3</a:t>
            </a:r>
          </a:p>
        </p:txBody>
      </p:sp>
      <p:sp>
        <p:nvSpPr>
          <p:cNvPr id="32871" name="Rectangle 24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1,2</a:t>
            </a:r>
          </a:p>
        </p:txBody>
      </p:sp>
      <p:sp>
        <p:nvSpPr>
          <p:cNvPr id="32872" name="Rectangle 25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3" name="Rectangle 26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4" name="Rectangle 2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" name="Rectangle 28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6" name="Rectangle 29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77" name="Rectangle 30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3,2</a:t>
            </a:r>
          </a:p>
        </p:txBody>
      </p:sp>
      <p:sp>
        <p:nvSpPr>
          <p:cNvPr id="32878" name="Rectangle 31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3,3</a:t>
            </a:r>
          </a:p>
        </p:txBody>
      </p:sp>
      <p:sp>
        <p:nvSpPr>
          <p:cNvPr id="32879" name="Rectangle 32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3,1</a:t>
            </a:r>
          </a:p>
        </p:txBody>
      </p:sp>
      <p:sp>
        <p:nvSpPr>
          <p:cNvPr id="32880" name="TextBox 116"/>
          <p:cNvSpPr txBox="1">
            <a:spLocks noChangeArrowheads="1"/>
          </p:cNvSpPr>
          <p:nvPr/>
        </p:nvSpPr>
        <p:spPr bwMode="auto">
          <a:xfrm>
            <a:off x="2514600" y="45720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0</a:t>
            </a:r>
          </a:p>
        </p:txBody>
      </p:sp>
      <p:sp>
        <p:nvSpPr>
          <p:cNvPr id="32881" name="TextBox 117"/>
          <p:cNvSpPr txBox="1">
            <a:spLocks noChangeArrowheads="1"/>
          </p:cNvSpPr>
          <p:nvPr/>
        </p:nvSpPr>
        <p:spPr bwMode="auto">
          <a:xfrm>
            <a:off x="2514600" y="5029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096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blockIdx.x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8194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blockIdx.y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1143000" y="2209800"/>
            <a:ext cx="381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600200" y="2590800"/>
            <a:ext cx="19050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43000" y="1219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blockDim.x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352800" y="1219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blockDim.y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2057400" y="17526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057400" y="1765300"/>
            <a:ext cx="2206625" cy="749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3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for Block (0,1)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5029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0,1</a:t>
            </a:r>
            <a:endParaRPr lang="en-US" sz="1600" dirty="0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0,2</a:t>
            </a:r>
            <a:endParaRPr lang="en-US" sz="1600" baseline="-25000" dirty="0"/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0,3</a:t>
            </a:r>
            <a:endParaRPr lang="en-US" sz="1600" baseline="-25000" dirty="0"/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2,0</a:t>
            </a:r>
            <a:endParaRPr lang="en-US" sz="1600" dirty="0"/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2,3</a:t>
            </a:r>
            <a:endParaRPr lang="en-US" sz="1600" baseline="-25000" dirty="0"/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2,1</a:t>
            </a:r>
            <a:endParaRPr lang="en-US" sz="1600" baseline="-25000" dirty="0"/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1,3</a:t>
            </a:r>
            <a:endParaRPr lang="en-US" sz="1600" baseline="-25000" dirty="0"/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1,2</a:t>
            </a:r>
            <a:endParaRPr lang="en-US" sz="1600" baseline="-25000" dirty="0"/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3,0</a:t>
            </a:r>
            <a:endParaRPr lang="en-US" sz="1600" dirty="0"/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3,2</a:t>
            </a:r>
            <a:endParaRPr lang="en-US" sz="1600" baseline="-25000" dirty="0"/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3,1</a:t>
            </a:r>
            <a:endParaRPr lang="en-US" sz="1600" baseline="-25000" dirty="0"/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61"/>
          <p:cNvSpPr>
            <a:spLocks noChangeShapeType="1"/>
          </p:cNvSpPr>
          <p:nvPr/>
        </p:nvSpPr>
        <p:spPr bwMode="auto">
          <a:xfrm>
            <a:off x="4648200" y="4724400"/>
            <a:ext cx="3048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60"/>
          <p:cNvSpPr>
            <a:spLocks noChangeShapeType="1"/>
          </p:cNvSpPr>
          <p:nvPr/>
        </p:nvSpPr>
        <p:spPr bwMode="auto">
          <a:xfrm>
            <a:off x="77724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Line 60"/>
          <p:cNvSpPr>
            <a:spLocks noChangeShapeType="1"/>
          </p:cNvSpPr>
          <p:nvPr/>
        </p:nvSpPr>
        <p:spPr bwMode="auto">
          <a:xfrm>
            <a:off x="7884099" y="2516981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61"/>
          <p:cNvSpPr>
            <a:spLocks noChangeShapeType="1"/>
          </p:cNvSpPr>
          <p:nvPr/>
        </p:nvSpPr>
        <p:spPr bwMode="auto">
          <a:xfrm>
            <a:off x="4648200" y="5181600"/>
            <a:ext cx="3124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61"/>
          <p:cNvSpPr>
            <a:spLocks noChangeShapeType="1"/>
          </p:cNvSpPr>
          <p:nvPr/>
        </p:nvSpPr>
        <p:spPr bwMode="auto">
          <a:xfrm>
            <a:off x="4635795" y="4876800"/>
            <a:ext cx="35814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61"/>
          <p:cNvSpPr>
            <a:spLocks noChangeShapeType="1"/>
          </p:cNvSpPr>
          <p:nvPr/>
        </p:nvSpPr>
        <p:spPr bwMode="auto">
          <a:xfrm>
            <a:off x="4648200" y="5334000"/>
            <a:ext cx="35814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60"/>
          <p:cNvSpPr>
            <a:spLocks noChangeShapeType="1"/>
          </p:cNvSpPr>
          <p:nvPr/>
        </p:nvSpPr>
        <p:spPr bwMode="auto">
          <a:xfrm>
            <a:off x="82296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60"/>
          <p:cNvSpPr>
            <a:spLocks noChangeShapeType="1"/>
          </p:cNvSpPr>
          <p:nvPr/>
        </p:nvSpPr>
        <p:spPr bwMode="auto">
          <a:xfrm>
            <a:off x="8329448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TextBox 116"/>
          <p:cNvSpPr txBox="1">
            <a:spLocks noChangeArrowheads="1"/>
          </p:cNvSpPr>
          <p:nvPr/>
        </p:nvSpPr>
        <p:spPr bwMode="auto">
          <a:xfrm>
            <a:off x="2514600" y="45720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0</a:t>
            </a:r>
          </a:p>
        </p:txBody>
      </p:sp>
      <p:sp>
        <p:nvSpPr>
          <p:cNvPr id="23600" name="TextBox 117"/>
          <p:cNvSpPr txBox="1">
            <a:spLocks noChangeArrowheads="1"/>
          </p:cNvSpPr>
          <p:nvPr/>
        </p:nvSpPr>
        <p:spPr bwMode="auto">
          <a:xfrm>
            <a:off x="2514600" y="5029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1</a:t>
            </a:r>
          </a:p>
        </p:txBody>
      </p:sp>
      <p:sp>
        <p:nvSpPr>
          <p:cNvPr id="23601" name="TextBox 118"/>
          <p:cNvSpPr txBox="1">
            <a:spLocks noChangeArrowheads="1"/>
          </p:cNvSpPr>
          <p:nvPr/>
        </p:nvSpPr>
        <p:spPr bwMode="auto">
          <a:xfrm rot="5400000">
            <a:off x="70889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2</a:t>
            </a:r>
          </a:p>
        </p:txBody>
      </p:sp>
      <p:sp>
        <p:nvSpPr>
          <p:cNvPr id="23602" name="TextBox 119"/>
          <p:cNvSpPr txBox="1">
            <a:spLocks noChangeArrowheads="1"/>
          </p:cNvSpPr>
          <p:nvPr/>
        </p:nvSpPr>
        <p:spPr bwMode="auto">
          <a:xfrm rot="5400000">
            <a:off x="75461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3</a:t>
            </a:r>
          </a:p>
        </p:txBody>
      </p:sp>
      <p:sp>
        <p:nvSpPr>
          <p:cNvPr id="23603" name="TextBox 120"/>
          <p:cNvSpPr txBox="1">
            <a:spLocks noChangeArrowheads="1"/>
          </p:cNvSpPr>
          <p:nvPr/>
        </p:nvSpPr>
        <p:spPr bwMode="auto">
          <a:xfrm>
            <a:off x="457200" y="1905000"/>
            <a:ext cx="34612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dirty="0"/>
              <a:t>Col   = 1 * 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threadIdx.x</a:t>
            </a:r>
            <a:endParaRPr lang="en-US" dirty="0"/>
          </a:p>
          <a:p>
            <a:pPr eaLnBrk="1" hangingPunct="1"/>
            <a:r>
              <a:rPr lang="en-US" dirty="0"/>
              <a:t>Row = 0 * 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threadIdx.y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6096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blockIdx.x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8194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blockIdx.y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rot="5400000" flipH="1" flipV="1">
            <a:off x="914400" y="2438400"/>
            <a:ext cx="914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1676400" y="2667000"/>
            <a:ext cx="1600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8" name="Rectangle 2"/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0,1</a:t>
            </a:r>
            <a:endParaRPr lang="en-US" sz="1600" dirty="0"/>
          </a:p>
        </p:txBody>
      </p:sp>
      <p:sp>
        <p:nvSpPr>
          <p:cNvPr id="23609" name="Rectangle 3"/>
          <p:cNvSpPr>
            <a:spLocks noChangeArrowheads="1"/>
          </p:cNvSpPr>
          <p:nvPr/>
        </p:nvSpPr>
        <p:spPr bwMode="auto">
          <a:xfrm>
            <a:off x="4419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610" name="Rectangle 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1,0</a:t>
            </a:r>
            <a:endParaRPr lang="en-US" sz="1600" baseline="-25000" dirty="0"/>
          </a:p>
        </p:txBody>
      </p:sp>
      <p:sp>
        <p:nvSpPr>
          <p:cNvPr id="23611" name="Rectangle 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6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7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Rectangle 8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9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10"/>
          <p:cNvSpPr>
            <a:spLocks noChangeArrowheads="1"/>
          </p:cNvSpPr>
          <p:nvPr/>
        </p:nvSpPr>
        <p:spPr bwMode="auto">
          <a:xfrm>
            <a:off x="5334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0,2</a:t>
            </a:r>
            <a:endParaRPr lang="en-US" sz="1600" baseline="-25000" dirty="0"/>
          </a:p>
        </p:txBody>
      </p:sp>
      <p:sp>
        <p:nvSpPr>
          <p:cNvPr id="23617" name="Rectangle 11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8" name="Rectangle 12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Rectangle 13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0" name="Rectangle 14"/>
          <p:cNvSpPr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0,3</a:t>
            </a:r>
            <a:endParaRPr lang="en-US" sz="1600" baseline="-25000" dirty="0"/>
          </a:p>
        </p:txBody>
      </p:sp>
      <p:sp>
        <p:nvSpPr>
          <p:cNvPr id="23621" name="Rectangle 15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2" name="Rectangle 16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Rectangle 1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Rectangle 18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1,1</a:t>
            </a:r>
          </a:p>
        </p:txBody>
      </p:sp>
      <p:sp>
        <p:nvSpPr>
          <p:cNvPr id="23625" name="Rectangle 19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2,0</a:t>
            </a:r>
            <a:endParaRPr lang="en-US" sz="1600" dirty="0"/>
          </a:p>
        </p:txBody>
      </p:sp>
      <p:sp>
        <p:nvSpPr>
          <p:cNvPr id="23626" name="Rectangle 20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2,2</a:t>
            </a:r>
          </a:p>
        </p:txBody>
      </p:sp>
      <p:sp>
        <p:nvSpPr>
          <p:cNvPr id="23627" name="Rectangle 21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2,3</a:t>
            </a:r>
            <a:endParaRPr lang="en-US" sz="1600" baseline="-25000" dirty="0"/>
          </a:p>
        </p:txBody>
      </p:sp>
      <p:sp>
        <p:nvSpPr>
          <p:cNvPr id="23628" name="Rectangle 22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2,1</a:t>
            </a:r>
            <a:endParaRPr lang="en-US" sz="1600" baseline="-25000" dirty="0"/>
          </a:p>
        </p:txBody>
      </p:sp>
      <p:sp>
        <p:nvSpPr>
          <p:cNvPr id="23629" name="Rectangle 23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1,3</a:t>
            </a:r>
            <a:endParaRPr lang="en-US" sz="1600" baseline="-25000" dirty="0"/>
          </a:p>
        </p:txBody>
      </p:sp>
      <p:sp>
        <p:nvSpPr>
          <p:cNvPr id="23630" name="Rectangle 24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1,2</a:t>
            </a:r>
            <a:endParaRPr lang="en-US" sz="1600" baseline="-25000" dirty="0"/>
          </a:p>
        </p:txBody>
      </p:sp>
      <p:sp>
        <p:nvSpPr>
          <p:cNvPr id="23631" name="Rectangle 25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2" name="Rectangle 26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2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28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Rectangle 29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3,0</a:t>
            </a:r>
            <a:endParaRPr lang="en-US" sz="1600" dirty="0"/>
          </a:p>
        </p:txBody>
      </p:sp>
      <p:sp>
        <p:nvSpPr>
          <p:cNvPr id="23636" name="Rectangle 30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3,2</a:t>
            </a:r>
            <a:endParaRPr lang="en-US" sz="1600" baseline="-25000" dirty="0"/>
          </a:p>
        </p:txBody>
      </p:sp>
      <p:sp>
        <p:nvSpPr>
          <p:cNvPr id="23637" name="Rectangle 31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3,3</a:t>
            </a:r>
          </a:p>
        </p:txBody>
      </p:sp>
      <p:sp>
        <p:nvSpPr>
          <p:cNvPr id="23638" name="Rectangle 32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M</a:t>
            </a:r>
            <a:r>
              <a:rPr lang="en-US" sz="1600" baseline="-25000" dirty="0" smtClean="0"/>
              <a:t>3,1</a:t>
            </a:r>
            <a:endParaRPr lang="en-US" sz="1600" baseline="-25000" dirty="0"/>
          </a:p>
        </p:txBody>
      </p:sp>
      <p:sp>
        <p:nvSpPr>
          <p:cNvPr id="23639" name="Rectangle 2"/>
          <p:cNvSpPr>
            <a:spLocks noChangeArrowheads="1"/>
          </p:cNvSpPr>
          <p:nvPr/>
        </p:nvSpPr>
        <p:spPr bwMode="auto">
          <a:xfrm>
            <a:off x="71628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0,1</a:t>
            </a:r>
            <a:endParaRPr lang="en-US" sz="1600" dirty="0"/>
          </a:p>
        </p:txBody>
      </p:sp>
      <p:sp>
        <p:nvSpPr>
          <p:cNvPr id="23640" name="Rectangle 3"/>
          <p:cNvSpPr>
            <a:spLocks noChangeArrowheads="1"/>
          </p:cNvSpPr>
          <p:nvPr/>
        </p:nvSpPr>
        <p:spPr bwMode="auto">
          <a:xfrm>
            <a:off x="67056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641" name="Rectangle 4"/>
          <p:cNvSpPr>
            <a:spLocks noChangeArrowheads="1"/>
          </p:cNvSpPr>
          <p:nvPr/>
        </p:nvSpPr>
        <p:spPr bwMode="auto">
          <a:xfrm>
            <a:off x="67056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1,0</a:t>
            </a:r>
            <a:endParaRPr lang="en-US" sz="1600" baseline="-25000" dirty="0"/>
          </a:p>
        </p:txBody>
      </p:sp>
      <p:sp>
        <p:nvSpPr>
          <p:cNvPr id="23642" name="Rectangle 5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Rectangle 6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Rectangle 7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Rectangle 8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Rectangle 9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Rectangle 10"/>
          <p:cNvSpPr>
            <a:spLocks noChangeArrowheads="1"/>
          </p:cNvSpPr>
          <p:nvPr/>
        </p:nvSpPr>
        <p:spPr bwMode="auto">
          <a:xfrm>
            <a:off x="76200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0,2</a:t>
            </a:r>
            <a:endParaRPr lang="en-US" sz="1600" baseline="-25000" dirty="0"/>
          </a:p>
        </p:txBody>
      </p:sp>
      <p:sp>
        <p:nvSpPr>
          <p:cNvPr id="23648" name="Rectangle 11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Rectangle 12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Rectangle 13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14"/>
          <p:cNvSpPr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0,3</a:t>
            </a:r>
            <a:endParaRPr lang="en-US" sz="1600" baseline="-25000" dirty="0"/>
          </a:p>
        </p:txBody>
      </p:sp>
      <p:sp>
        <p:nvSpPr>
          <p:cNvPr id="23652" name="Rectangle 15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6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" name="Rectangle 1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" name="Rectangle 18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1,1</a:t>
            </a:r>
          </a:p>
        </p:txBody>
      </p:sp>
      <p:sp>
        <p:nvSpPr>
          <p:cNvPr id="23656" name="Rectangle 19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2,0</a:t>
            </a:r>
            <a:endParaRPr lang="en-US" sz="1600" dirty="0"/>
          </a:p>
        </p:txBody>
      </p:sp>
      <p:sp>
        <p:nvSpPr>
          <p:cNvPr id="23657" name="Rectangle 20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2,2</a:t>
            </a:r>
          </a:p>
        </p:txBody>
      </p:sp>
      <p:sp>
        <p:nvSpPr>
          <p:cNvPr id="23658" name="Rectangle 21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2,3</a:t>
            </a:r>
            <a:endParaRPr lang="en-US" sz="1600" baseline="-25000" dirty="0"/>
          </a:p>
        </p:txBody>
      </p:sp>
      <p:sp>
        <p:nvSpPr>
          <p:cNvPr id="23659" name="Rectangle 22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2,1</a:t>
            </a:r>
            <a:endParaRPr lang="en-US" sz="1600" baseline="-25000" dirty="0"/>
          </a:p>
        </p:txBody>
      </p:sp>
      <p:sp>
        <p:nvSpPr>
          <p:cNvPr id="23660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1,3</a:t>
            </a:r>
            <a:endParaRPr lang="en-US" sz="1600" baseline="-25000" dirty="0"/>
          </a:p>
        </p:txBody>
      </p:sp>
      <p:sp>
        <p:nvSpPr>
          <p:cNvPr id="23661" name="Rectangle 24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1,2</a:t>
            </a:r>
            <a:endParaRPr lang="en-US" sz="1600" baseline="-25000" dirty="0"/>
          </a:p>
        </p:txBody>
      </p:sp>
      <p:sp>
        <p:nvSpPr>
          <p:cNvPr id="23662" name="Rectangle 25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Rectangle 26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4" name="Rectangle 2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5" name="Rectangle 28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6" name="Rectangle 29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3,0</a:t>
            </a:r>
            <a:endParaRPr lang="en-US" sz="1600" dirty="0"/>
          </a:p>
        </p:txBody>
      </p:sp>
      <p:sp>
        <p:nvSpPr>
          <p:cNvPr id="23667" name="Rectangle 30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2,3</a:t>
            </a:r>
          </a:p>
        </p:txBody>
      </p:sp>
      <p:sp>
        <p:nvSpPr>
          <p:cNvPr id="23668" name="Rectangle 31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3,3</a:t>
            </a:r>
          </a:p>
        </p:txBody>
      </p:sp>
      <p:sp>
        <p:nvSpPr>
          <p:cNvPr id="23669" name="Rectangle 32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N</a:t>
            </a:r>
            <a:r>
              <a:rPr lang="en-US" sz="1600" baseline="-25000" dirty="0" smtClean="0"/>
              <a:t>3,1</a:t>
            </a:r>
            <a:endParaRPr lang="en-US" sz="1600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smtClean="0"/>
              <a:t>A Simple Matrix Multiplication Kernel</a:t>
            </a:r>
            <a:endParaRPr lang="en-US" sz="32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__global__ void </a:t>
            </a:r>
            <a:r>
              <a:rPr lang="en-US" sz="1600" dirty="0" err="1" smtClean="0">
                <a:latin typeface="Courier New"/>
                <a:cs typeface="Courier New"/>
              </a:rPr>
              <a:t>MatrixMulKernel</a:t>
            </a:r>
            <a:r>
              <a:rPr lang="en-US" sz="1600" dirty="0" smtClean="0">
                <a:latin typeface="Courier New"/>
                <a:cs typeface="Courier New"/>
              </a:rPr>
              <a:t>(float* M, float* N, float* P,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row index of the P element and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Row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column index of P and 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Col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600" dirty="0" smtClean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float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for (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+= M[Row*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Width+k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* N[k*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</a:t>
            </a:r>
            <a:endParaRPr lang="en-US" sz="1600" dirty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P[Row*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66800" y="63754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1006475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PMingLiU" pitchFamily="18" charset="-120"/>
              </a:rPr>
              <a:t>CUDA Thread Block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751513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itchFamily="18" charset="-120"/>
              </a:rPr>
              <a:t>All threads in a block execute the same kernel program (SPMD)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itchFamily="18" charset="-120"/>
              </a:rPr>
              <a:t>Programmer declares block: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 smtClean="0">
                <a:ea typeface="PMingLiU" pitchFamily="18" charset="-120"/>
              </a:rPr>
              <a:t>Block size 1 to </a:t>
            </a:r>
            <a:r>
              <a:rPr lang="en-US" altLang="zh-TW" sz="1800" b="1" dirty="0" smtClean="0">
                <a:ea typeface="PMingLiU" pitchFamily="18" charset="-120"/>
              </a:rPr>
              <a:t>1024</a:t>
            </a:r>
            <a:r>
              <a:rPr lang="en-US" altLang="zh-TW" sz="1800" dirty="0" smtClean="0">
                <a:ea typeface="PMingLiU" pitchFamily="18" charset="-120"/>
              </a:rPr>
              <a:t> concurrent threads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 smtClean="0">
                <a:ea typeface="PMingLiU" pitchFamily="18" charset="-120"/>
              </a:rPr>
              <a:t>Block shape 1D, 2D, or 3D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itchFamily="18" charset="-120"/>
              </a:rPr>
              <a:t>Threads have </a:t>
            </a:r>
            <a:r>
              <a:rPr lang="en-US" altLang="zh-TW" sz="2000" dirty="0" smtClean="0">
                <a:solidFill>
                  <a:schemeClr val="accent2"/>
                </a:solidFill>
                <a:ea typeface="PMingLiU" pitchFamily="18" charset="-120"/>
              </a:rPr>
              <a:t>thread index</a:t>
            </a:r>
            <a:r>
              <a:rPr lang="en-US" altLang="zh-TW" sz="2000" dirty="0" smtClean="0">
                <a:ea typeface="PMingLiU" pitchFamily="18" charset="-120"/>
              </a:rPr>
              <a:t> numbers within block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 smtClean="0">
                <a:ea typeface="PMingLiU" pitchFamily="18" charset="-120"/>
              </a:rPr>
              <a:t>Kernel code uses </a:t>
            </a:r>
            <a:r>
              <a:rPr lang="en-US" altLang="zh-TW" sz="1800" dirty="0" smtClean="0">
                <a:solidFill>
                  <a:schemeClr val="accent2"/>
                </a:solidFill>
                <a:ea typeface="PMingLiU" pitchFamily="18" charset="-120"/>
              </a:rPr>
              <a:t>thread index and block index</a:t>
            </a:r>
            <a:r>
              <a:rPr lang="en-US" altLang="zh-TW" sz="1800" dirty="0" smtClean="0">
                <a:ea typeface="PMingLiU" pitchFamily="18" charset="-120"/>
              </a:rPr>
              <a:t> to select work and address shared data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itchFamily="18" charset="-120"/>
              </a:rPr>
              <a:t>Threads in the same block share data and synchronize while doing their share of the work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itchFamily="18" charset="-120"/>
              </a:rPr>
              <a:t>Threads in different blocks cannot cooperate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dirty="0" smtClean="0">
                <a:ea typeface="PMingLiU" pitchFamily="18" charset="-120"/>
              </a:rPr>
              <a:t>Each block can execute in any order relative to other blocks!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62663" y="1676400"/>
            <a:ext cx="308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CUDA Thread Block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215063" y="2316163"/>
            <a:ext cx="2754312" cy="2928937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>
                <a:latin typeface="Tahoma" pitchFamily="34" charset="0"/>
                <a:ea typeface="PMingLiU" pitchFamily="18" charset="-120"/>
              </a:rPr>
              <a:t>Thread Id #:</a:t>
            </a:r>
            <a:br>
              <a:rPr lang="en-US" altLang="zh-TW" sz="2000">
                <a:latin typeface="Tahoma" pitchFamily="34" charset="0"/>
                <a:ea typeface="PMingLiU" pitchFamily="18" charset="-120"/>
              </a:rPr>
            </a:br>
            <a:r>
              <a:rPr lang="en-US" altLang="zh-TW" sz="2000">
                <a:latin typeface="Tahoma" pitchFamily="34" charset="0"/>
                <a:ea typeface="PMingLiU" pitchFamily="18" charset="-120"/>
              </a:rPr>
              <a:t>0 1 2 3 …          m   </a:t>
            </a:r>
            <a:endParaRPr lang="en-US" altLang="zh-TW" sz="2000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6472238" y="3046413"/>
            <a:ext cx="2238375" cy="1976437"/>
            <a:chOff x="1045" y="1780"/>
            <a:chExt cx="806" cy="773"/>
          </a:xfrm>
        </p:grpSpPr>
        <p:sp>
          <p:nvSpPr>
            <p:cNvPr id="27658" name="Freeform 7"/>
            <p:cNvSpPr>
              <a:spLocks/>
            </p:cNvSpPr>
            <p:nvPr/>
          </p:nvSpPr>
          <p:spPr bwMode="auto">
            <a:xfrm>
              <a:off x="1045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8"/>
            <p:cNvSpPr>
              <a:spLocks/>
            </p:cNvSpPr>
            <p:nvPr/>
          </p:nvSpPr>
          <p:spPr bwMode="auto">
            <a:xfrm>
              <a:off x="1116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Freeform 9"/>
            <p:cNvSpPr>
              <a:spLocks/>
            </p:cNvSpPr>
            <p:nvPr/>
          </p:nvSpPr>
          <p:spPr bwMode="auto">
            <a:xfrm>
              <a:off x="1181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Freeform 10"/>
            <p:cNvSpPr>
              <a:spLocks/>
            </p:cNvSpPr>
            <p:nvPr/>
          </p:nvSpPr>
          <p:spPr bwMode="auto">
            <a:xfrm>
              <a:off x="1247" y="1780"/>
              <a:ext cx="147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11"/>
            <p:cNvSpPr>
              <a:spLocks/>
            </p:cNvSpPr>
            <p:nvPr/>
          </p:nvSpPr>
          <p:spPr bwMode="auto">
            <a:xfrm>
              <a:off x="1312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2"/>
            <p:cNvSpPr>
              <a:spLocks/>
            </p:cNvSpPr>
            <p:nvPr/>
          </p:nvSpPr>
          <p:spPr bwMode="auto">
            <a:xfrm>
              <a:off x="1378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13"/>
            <p:cNvSpPr>
              <a:spLocks/>
            </p:cNvSpPr>
            <p:nvPr/>
          </p:nvSpPr>
          <p:spPr bwMode="auto">
            <a:xfrm>
              <a:off x="1443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14"/>
            <p:cNvSpPr>
              <a:spLocks/>
            </p:cNvSpPr>
            <p:nvPr/>
          </p:nvSpPr>
          <p:spPr bwMode="auto">
            <a:xfrm>
              <a:off x="1509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Freeform 15"/>
            <p:cNvSpPr>
              <a:spLocks/>
            </p:cNvSpPr>
            <p:nvPr/>
          </p:nvSpPr>
          <p:spPr bwMode="auto">
            <a:xfrm>
              <a:off x="1574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16"/>
            <p:cNvSpPr>
              <a:spLocks/>
            </p:cNvSpPr>
            <p:nvPr/>
          </p:nvSpPr>
          <p:spPr bwMode="auto">
            <a:xfrm>
              <a:off x="1640" y="1780"/>
              <a:ext cx="145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7"/>
            <p:cNvSpPr>
              <a:spLocks/>
            </p:cNvSpPr>
            <p:nvPr/>
          </p:nvSpPr>
          <p:spPr bwMode="auto">
            <a:xfrm>
              <a:off x="1705" y="1780"/>
              <a:ext cx="146" cy="773"/>
            </a:xfrm>
            <a:custGeom>
              <a:avLst/>
              <a:gdLst>
                <a:gd name="T0" fmla="*/ 1 w 208"/>
                <a:gd name="T1" fmla="*/ 0 h 1536"/>
                <a:gd name="T2" fmla="*/ 2 w 208"/>
                <a:gd name="T3" fmla="*/ 1 h 1536"/>
                <a:gd name="T4" fmla="*/ 1 w 208"/>
                <a:gd name="T5" fmla="*/ 1 h 1536"/>
                <a:gd name="T6" fmla="*/ 1 w 208"/>
                <a:gd name="T7" fmla="*/ 1 h 1536"/>
                <a:gd name="T8" fmla="*/ 1 w 208"/>
                <a:gd name="T9" fmla="*/ 1 h 1536"/>
                <a:gd name="T10" fmla="*/ 1 w 208"/>
                <a:gd name="T11" fmla="*/ 1 h 1536"/>
                <a:gd name="T12" fmla="*/ 1 w 208"/>
                <a:gd name="T13" fmla="*/ 1 h 1536"/>
                <a:gd name="T14" fmla="*/ 1 w 208"/>
                <a:gd name="T15" fmla="*/ 1 h 1536"/>
                <a:gd name="T16" fmla="*/ 1 w 208"/>
                <a:gd name="T17" fmla="*/ 1 h 1536"/>
                <a:gd name="T18" fmla="*/ 1 w 208"/>
                <a:gd name="T19" fmla="*/ 1 h 1536"/>
                <a:gd name="T20" fmla="*/ 1 w 208"/>
                <a:gd name="T21" fmla="*/ 1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5" name="AutoShape 18"/>
          <p:cNvSpPr>
            <a:spLocks noChangeArrowheads="1"/>
          </p:cNvSpPr>
          <p:nvPr/>
        </p:nvSpPr>
        <p:spPr bwMode="auto">
          <a:xfrm>
            <a:off x="6475413" y="3602038"/>
            <a:ext cx="2232025" cy="603250"/>
          </a:xfrm>
          <a:prstGeom prst="roundRect">
            <a:avLst>
              <a:gd name="adj" fmla="val 16667"/>
            </a:avLst>
          </a:prstGeom>
          <a:solidFill>
            <a:srgbClr val="003300">
              <a:alpha val="79999"/>
            </a:srgbClr>
          </a:solidFill>
          <a:ln w="9525" algn="ctr">
            <a:solidFill>
              <a:srgbClr val="73B900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altLang="zh-TW" sz="2000" b="1">
                <a:solidFill>
                  <a:srgbClr val="FFFF99"/>
                </a:solidFill>
                <a:latin typeface="Arial" pitchFamily="34" charset="0"/>
                <a:ea typeface="PMingLiU" pitchFamily="18" charset="-120"/>
              </a:rPr>
              <a:t>Thread program</a:t>
            </a:r>
          </a:p>
        </p:txBody>
      </p:sp>
      <p:sp>
        <p:nvSpPr>
          <p:cNvPr id="27656" name="Text Box 19"/>
          <p:cNvSpPr txBox="1">
            <a:spLocks noChangeArrowheads="1"/>
          </p:cNvSpPr>
          <p:nvPr/>
        </p:nvSpPr>
        <p:spPr bwMode="auto">
          <a:xfrm>
            <a:off x="6172200" y="53340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600">
                <a:ea typeface="PMingLiU" pitchFamily="18" charset="-120"/>
              </a:rPr>
              <a:t>Courtesy: John Nickolls, NVIDIA</a:t>
            </a:r>
          </a:p>
        </p:txBody>
      </p:sp>
      <p:sp>
        <p:nvSpPr>
          <p:cNvPr id="2765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Capabilities are GPU Dependent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TW" smtClean="0"/>
              <a:t>© David Kirk/NVIDIA and Wen-mei Hwu, 2007-2012     ECE408/CS483/ECE498al, University of Illinois, Urbana-Champaign</a:t>
            </a:r>
            <a:endParaRPr lang="en-US" altLang="zh-T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6108700" cy="51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6200" y="1066800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11138" y="1176338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249738" y="1023938"/>
            <a:ext cx="1143000" cy="1143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097338" y="1176338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ea typeface="PMingLiU" pitchFamily="18" charset="-120"/>
              </a:rPr>
              <a:t>Executing Thread Blocks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2362200"/>
            <a:ext cx="5486400" cy="3944938"/>
          </a:xfrm>
        </p:spPr>
        <p:txBody>
          <a:bodyPr/>
          <a:lstStyle/>
          <a:p>
            <a:pPr marL="457200" indent="-457200" eaLnBrk="1" hangingPunct="1"/>
            <a:r>
              <a:rPr lang="en-US" altLang="zh-TW" sz="2400" dirty="0" smtClean="0">
                <a:ea typeface="PMingLiU" pitchFamily="18" charset="-120"/>
              </a:rPr>
              <a:t>Threads are assigned to </a:t>
            </a:r>
            <a:r>
              <a:rPr lang="en-US" altLang="zh-TW" sz="2400" dirty="0" smtClean="0">
                <a:solidFill>
                  <a:schemeClr val="accent2"/>
                </a:solidFill>
                <a:ea typeface="PMingLiU" pitchFamily="18" charset="-120"/>
              </a:rPr>
              <a:t>Streaming Multiprocessors</a:t>
            </a:r>
            <a:r>
              <a:rPr lang="en-US" altLang="zh-TW" sz="2400" dirty="0" smtClean="0">
                <a:ea typeface="PMingLiU" pitchFamily="18" charset="-120"/>
              </a:rPr>
              <a:t> in block granularity</a:t>
            </a:r>
          </a:p>
          <a:p>
            <a:pPr marL="974725" lvl="1" indent="-403225" eaLnBrk="1" hangingPunct="1"/>
            <a:r>
              <a:rPr lang="en-US" altLang="zh-TW" sz="2000" dirty="0" smtClean="0">
                <a:ea typeface="PMingLiU" pitchFamily="18" charset="-120"/>
              </a:rPr>
              <a:t>Up to </a:t>
            </a:r>
            <a:r>
              <a:rPr lang="en-US" altLang="zh-TW" sz="2000" b="1" dirty="0" smtClean="0">
                <a:ea typeface="PMingLiU" pitchFamily="18" charset="-120"/>
              </a:rPr>
              <a:t>32</a:t>
            </a:r>
            <a:r>
              <a:rPr lang="en-US" altLang="zh-TW" sz="2000" dirty="0" smtClean="0">
                <a:ea typeface="PMingLiU" pitchFamily="18" charset="-120"/>
              </a:rPr>
              <a:t> blocks to each SM as resource allows</a:t>
            </a:r>
          </a:p>
          <a:p>
            <a:pPr marL="974725" lvl="1" indent="-403225" eaLnBrk="1" hangingPunct="1"/>
            <a:r>
              <a:rPr lang="en-US" altLang="zh-TW" sz="2000" dirty="0" smtClean="0">
                <a:ea typeface="PMingLiU" pitchFamily="18" charset="-120"/>
              </a:rPr>
              <a:t>Maxwell SM can take up to </a:t>
            </a:r>
            <a:r>
              <a:rPr lang="en-US" altLang="zh-TW" sz="2000" b="1" dirty="0" smtClean="0">
                <a:ea typeface="PMingLiU" pitchFamily="18" charset="-120"/>
              </a:rPr>
              <a:t>2048 </a:t>
            </a:r>
            <a:r>
              <a:rPr lang="en-US" altLang="zh-TW" sz="2000" dirty="0" smtClean="0">
                <a:ea typeface="PMingLiU" pitchFamily="18" charset="-120"/>
              </a:rPr>
              <a:t>threads</a:t>
            </a:r>
          </a:p>
          <a:p>
            <a:pPr marL="457200" indent="-457200" eaLnBrk="1" hangingPunct="1"/>
            <a:r>
              <a:rPr lang="en-US" altLang="zh-TW" sz="2400" dirty="0" smtClean="0">
                <a:ea typeface="PMingLiU" pitchFamily="18" charset="-120"/>
              </a:rPr>
              <a:t>Threads run concurrently</a:t>
            </a:r>
          </a:p>
          <a:p>
            <a:pPr marL="974725" lvl="1" indent="-403225" eaLnBrk="1" hangingPunct="1"/>
            <a:r>
              <a:rPr lang="en-US" altLang="zh-TW" sz="2000" dirty="0" smtClean="0">
                <a:ea typeface="PMingLiU" pitchFamily="18" charset="-120"/>
              </a:rPr>
              <a:t>SM maintains thread/block id #s</a:t>
            </a:r>
          </a:p>
          <a:p>
            <a:pPr marL="974725" lvl="1" indent="-403225" eaLnBrk="1" hangingPunct="1"/>
            <a:r>
              <a:rPr lang="en-US" altLang="zh-TW" sz="2000" dirty="0" smtClean="0">
                <a:ea typeface="PMingLiU" pitchFamily="18" charset="-120"/>
              </a:rPr>
              <a:t>SM manages/schedules thread execution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797050" y="1533525"/>
            <a:ext cx="1808163" cy="2733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3540125" y="1323975"/>
            <a:ext cx="395288" cy="2709863"/>
          </a:xfrm>
          <a:custGeom>
            <a:avLst/>
            <a:gdLst>
              <a:gd name="T0" fmla="*/ 0 w 249"/>
              <a:gd name="T1" fmla="*/ 2147483647 h 1707"/>
              <a:gd name="T2" fmla="*/ 2147483647 w 249"/>
              <a:gd name="T3" fmla="*/ 2147483647 h 1707"/>
              <a:gd name="T4" fmla="*/ 2147483647 w 249"/>
              <a:gd name="T5" fmla="*/ 2147483647 h 1707"/>
              <a:gd name="T6" fmla="*/ 2147483647 w 249"/>
              <a:gd name="T7" fmla="*/ 0 h 1707"/>
              <a:gd name="T8" fmla="*/ 2147483647 w 249"/>
              <a:gd name="T9" fmla="*/ 2147483647 h 1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1707"/>
              <a:gd name="T17" fmla="*/ 249 w 249"/>
              <a:gd name="T18" fmla="*/ 1707 h 17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1707">
                <a:moveTo>
                  <a:pt x="0" y="1707"/>
                </a:moveTo>
                <a:lnTo>
                  <a:pt x="3" y="174"/>
                </a:lnTo>
                <a:lnTo>
                  <a:pt x="246" y="3"/>
                </a:lnTo>
                <a:lnTo>
                  <a:pt x="243" y="0"/>
                </a:lnTo>
                <a:lnTo>
                  <a:pt x="249" y="693"/>
                </a:lnTo>
              </a:path>
            </a:pathLst>
          </a:custGeom>
          <a:solidFill>
            <a:srgbClr val="FFFF99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1463675" y="1319213"/>
            <a:ext cx="404813" cy="2724150"/>
          </a:xfrm>
          <a:custGeom>
            <a:avLst/>
            <a:gdLst>
              <a:gd name="T0" fmla="*/ 2147483647 w 255"/>
              <a:gd name="T1" fmla="*/ 2147483647 h 1716"/>
              <a:gd name="T2" fmla="*/ 2147483647 w 255"/>
              <a:gd name="T3" fmla="*/ 2147483647 h 1716"/>
              <a:gd name="T4" fmla="*/ 2147483647 w 255"/>
              <a:gd name="T5" fmla="*/ 2147483647 h 1716"/>
              <a:gd name="T6" fmla="*/ 0 w 255"/>
              <a:gd name="T7" fmla="*/ 0 h 1716"/>
              <a:gd name="T8" fmla="*/ 0 60000 65536"/>
              <a:gd name="T9" fmla="*/ 0 60000 65536"/>
              <a:gd name="T10" fmla="*/ 0 60000 65536"/>
              <a:gd name="T11" fmla="*/ 0 60000 65536"/>
              <a:gd name="T12" fmla="*/ 0 w 255"/>
              <a:gd name="T13" fmla="*/ 0 h 1716"/>
              <a:gd name="T14" fmla="*/ 255 w 255"/>
              <a:gd name="T15" fmla="*/ 1716 h 17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" h="1716">
                <a:moveTo>
                  <a:pt x="6" y="699"/>
                </a:moveTo>
                <a:lnTo>
                  <a:pt x="255" y="1716"/>
                </a:lnTo>
                <a:lnTo>
                  <a:pt x="252" y="177"/>
                </a:lnTo>
                <a:lnTo>
                  <a:pt x="0" y="0"/>
                </a:lnTo>
              </a:path>
            </a:pathLst>
          </a:custGeom>
          <a:solidFill>
            <a:srgbClr val="99FF99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346075" y="1323975"/>
            <a:ext cx="1114425" cy="1104900"/>
            <a:chOff x="568" y="2568"/>
            <a:chExt cx="1219" cy="1480"/>
          </a:xfrm>
        </p:grpSpPr>
        <p:sp>
          <p:nvSpPr>
            <p:cNvPr id="34874" name="Text Box 1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</a:rPr>
                <a:t>t0 t1 t2 … tm</a:t>
              </a:r>
              <a:endParaRPr lang="en-US" altLang="zh-TW" sz="12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5" name="Freeform 1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Freeform 1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Freeform 1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Freeform 1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9" name="Freeform 1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Freeform 1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Freeform 1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Freeform 2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3" name="Freeform 2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Freeform 2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5" name="Freeform 2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8" name="Text Box 24"/>
          <p:cNvSpPr txBox="1">
            <a:spLocks noChangeArrowheads="1"/>
          </p:cNvSpPr>
          <p:nvPr/>
        </p:nvSpPr>
        <p:spPr bwMode="auto">
          <a:xfrm>
            <a:off x="395288" y="2520950"/>
            <a:ext cx="101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 b="1">
                <a:latin typeface="Arial" pitchFamily="34" charset="0"/>
                <a:ea typeface="PMingLiU" pitchFamily="18" charset="-120"/>
              </a:rPr>
              <a:t>Blocks</a:t>
            </a:r>
          </a:p>
        </p:txBody>
      </p:sp>
      <p:grpSp>
        <p:nvGrpSpPr>
          <p:cNvPr id="34829" name="Group 26"/>
          <p:cNvGrpSpPr>
            <a:grpSpLocks/>
          </p:cNvGrpSpPr>
          <p:nvPr/>
        </p:nvGrpSpPr>
        <p:grpSpPr bwMode="auto">
          <a:xfrm>
            <a:off x="1868488" y="1600200"/>
            <a:ext cx="795337" cy="2441575"/>
            <a:chOff x="191" y="1944"/>
            <a:chExt cx="266" cy="818"/>
          </a:xfrm>
        </p:grpSpPr>
        <p:sp>
          <p:nvSpPr>
            <p:cNvPr id="34863" name="Rectangle 27"/>
            <p:cNvSpPr>
              <a:spLocks noChangeArrowheads="1"/>
            </p:cNvSpPr>
            <p:nvPr/>
          </p:nvSpPr>
          <p:spPr bwMode="auto">
            <a:xfrm>
              <a:off x="191" y="1944"/>
              <a:ext cx="266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Rectangle 28"/>
            <p:cNvSpPr>
              <a:spLocks noChangeArrowheads="1"/>
            </p:cNvSpPr>
            <p:nvPr/>
          </p:nvSpPr>
          <p:spPr bwMode="auto">
            <a:xfrm>
              <a:off x="216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SP</a:t>
              </a:r>
            </a:p>
          </p:txBody>
        </p:sp>
        <p:sp>
          <p:nvSpPr>
            <p:cNvPr id="34865" name="Rectangle 29"/>
            <p:cNvSpPr>
              <a:spLocks noChangeArrowheads="1"/>
            </p:cNvSpPr>
            <p:nvPr/>
          </p:nvSpPr>
          <p:spPr bwMode="auto">
            <a:xfrm>
              <a:off x="336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6" name="Rectangle 30"/>
            <p:cNvSpPr>
              <a:spLocks noChangeArrowheads="1"/>
            </p:cNvSpPr>
            <p:nvPr/>
          </p:nvSpPr>
          <p:spPr bwMode="auto">
            <a:xfrm>
              <a:off x="216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7" name="Rectangle 31"/>
            <p:cNvSpPr>
              <a:spLocks noChangeArrowheads="1"/>
            </p:cNvSpPr>
            <p:nvPr/>
          </p:nvSpPr>
          <p:spPr bwMode="auto">
            <a:xfrm>
              <a:off x="336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8" name="Rectangle 32"/>
            <p:cNvSpPr>
              <a:spLocks noChangeArrowheads="1"/>
            </p:cNvSpPr>
            <p:nvPr/>
          </p:nvSpPr>
          <p:spPr bwMode="auto">
            <a:xfrm>
              <a:off x="216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9" name="Rectangle 33"/>
            <p:cNvSpPr>
              <a:spLocks noChangeArrowheads="1"/>
            </p:cNvSpPr>
            <p:nvPr/>
          </p:nvSpPr>
          <p:spPr bwMode="auto">
            <a:xfrm>
              <a:off x="336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0" name="Rectangle 34"/>
            <p:cNvSpPr>
              <a:spLocks noChangeArrowheads="1"/>
            </p:cNvSpPr>
            <p:nvPr/>
          </p:nvSpPr>
          <p:spPr bwMode="auto">
            <a:xfrm>
              <a:off x="216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1" name="Rectangle 35"/>
            <p:cNvSpPr>
              <a:spLocks noChangeArrowheads="1"/>
            </p:cNvSpPr>
            <p:nvPr/>
          </p:nvSpPr>
          <p:spPr bwMode="auto">
            <a:xfrm>
              <a:off x="336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72" name="Rectangle 36"/>
            <p:cNvSpPr>
              <a:spLocks noChangeArrowheads="1"/>
            </p:cNvSpPr>
            <p:nvPr/>
          </p:nvSpPr>
          <p:spPr bwMode="auto">
            <a:xfrm rot="5400000">
              <a:off x="254" y="2561"/>
              <a:ext cx="141" cy="21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pitchFamily="34" charset="0"/>
                  <a:ea typeface="PMingLiU" pitchFamily="18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34873" name="Rectangle 37"/>
            <p:cNvSpPr>
              <a:spLocks noChangeArrowheads="1"/>
            </p:cNvSpPr>
            <p:nvPr/>
          </p:nvSpPr>
          <p:spPr bwMode="auto">
            <a:xfrm rot="5400000">
              <a:off x="286" y="1897"/>
              <a:ext cx="77" cy="21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MT IU</a:t>
              </a:r>
            </a:p>
          </p:txBody>
        </p:sp>
      </p:grpSp>
      <p:grpSp>
        <p:nvGrpSpPr>
          <p:cNvPr id="34830" name="Group 38"/>
          <p:cNvGrpSpPr>
            <a:grpSpLocks/>
          </p:cNvGrpSpPr>
          <p:nvPr/>
        </p:nvGrpSpPr>
        <p:grpSpPr bwMode="auto">
          <a:xfrm>
            <a:off x="2743200" y="1600200"/>
            <a:ext cx="796925" cy="2441575"/>
            <a:chOff x="484" y="1944"/>
            <a:chExt cx="267" cy="818"/>
          </a:xfrm>
        </p:grpSpPr>
        <p:sp>
          <p:nvSpPr>
            <p:cNvPr id="34852" name="Rectangle 39"/>
            <p:cNvSpPr>
              <a:spLocks noChangeArrowheads="1"/>
            </p:cNvSpPr>
            <p:nvPr/>
          </p:nvSpPr>
          <p:spPr bwMode="auto">
            <a:xfrm>
              <a:off x="484" y="1944"/>
              <a:ext cx="267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Rectangle 40"/>
            <p:cNvSpPr>
              <a:spLocks noChangeArrowheads="1"/>
            </p:cNvSpPr>
            <p:nvPr/>
          </p:nvSpPr>
          <p:spPr bwMode="auto">
            <a:xfrm>
              <a:off x="509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SP</a:t>
              </a:r>
            </a:p>
          </p:txBody>
        </p:sp>
        <p:sp>
          <p:nvSpPr>
            <p:cNvPr id="34854" name="Rectangle 41"/>
            <p:cNvSpPr>
              <a:spLocks noChangeArrowheads="1"/>
            </p:cNvSpPr>
            <p:nvPr/>
          </p:nvSpPr>
          <p:spPr bwMode="auto">
            <a:xfrm>
              <a:off x="630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5" name="Rectangle 42"/>
            <p:cNvSpPr>
              <a:spLocks noChangeArrowheads="1"/>
            </p:cNvSpPr>
            <p:nvPr/>
          </p:nvSpPr>
          <p:spPr bwMode="auto">
            <a:xfrm>
              <a:off x="509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6" name="Rectangle 43"/>
            <p:cNvSpPr>
              <a:spLocks noChangeArrowheads="1"/>
            </p:cNvSpPr>
            <p:nvPr/>
          </p:nvSpPr>
          <p:spPr bwMode="auto">
            <a:xfrm>
              <a:off x="630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7" name="Rectangle 44"/>
            <p:cNvSpPr>
              <a:spLocks noChangeArrowheads="1"/>
            </p:cNvSpPr>
            <p:nvPr/>
          </p:nvSpPr>
          <p:spPr bwMode="auto">
            <a:xfrm>
              <a:off x="509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8" name="Rectangle 45"/>
            <p:cNvSpPr>
              <a:spLocks noChangeArrowheads="1"/>
            </p:cNvSpPr>
            <p:nvPr/>
          </p:nvSpPr>
          <p:spPr bwMode="auto">
            <a:xfrm>
              <a:off x="630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59" name="Rectangle 46"/>
            <p:cNvSpPr>
              <a:spLocks noChangeArrowheads="1"/>
            </p:cNvSpPr>
            <p:nvPr/>
          </p:nvSpPr>
          <p:spPr bwMode="auto">
            <a:xfrm>
              <a:off x="509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0" name="Rectangle 47"/>
            <p:cNvSpPr>
              <a:spLocks noChangeArrowheads="1"/>
            </p:cNvSpPr>
            <p:nvPr/>
          </p:nvSpPr>
          <p:spPr bwMode="auto">
            <a:xfrm>
              <a:off x="630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61" name="Rectangle 48"/>
            <p:cNvSpPr>
              <a:spLocks noChangeArrowheads="1"/>
            </p:cNvSpPr>
            <p:nvPr/>
          </p:nvSpPr>
          <p:spPr bwMode="auto">
            <a:xfrm rot="5400000">
              <a:off x="547" y="2561"/>
              <a:ext cx="141" cy="21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pitchFamily="34" charset="0"/>
                  <a:ea typeface="PMingLiU" pitchFamily="18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34862" name="Rectangle 49"/>
            <p:cNvSpPr>
              <a:spLocks noChangeArrowheads="1"/>
            </p:cNvSpPr>
            <p:nvPr/>
          </p:nvSpPr>
          <p:spPr bwMode="auto">
            <a:xfrm rot="5400000">
              <a:off x="579" y="1897"/>
              <a:ext cx="77" cy="21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4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MT IU</a:t>
              </a:r>
            </a:p>
          </p:txBody>
        </p:sp>
      </p:grpSp>
      <p:grpSp>
        <p:nvGrpSpPr>
          <p:cNvPr id="34831" name="Group 86"/>
          <p:cNvGrpSpPr>
            <a:grpSpLocks/>
          </p:cNvGrpSpPr>
          <p:nvPr/>
        </p:nvGrpSpPr>
        <p:grpSpPr bwMode="auto">
          <a:xfrm>
            <a:off x="3938588" y="1312863"/>
            <a:ext cx="1114425" cy="1104900"/>
            <a:chOff x="568" y="2568"/>
            <a:chExt cx="1219" cy="1480"/>
          </a:xfrm>
        </p:grpSpPr>
        <p:sp>
          <p:nvSpPr>
            <p:cNvPr id="34840" name="Text Box 87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</a:rPr>
                <a:t>t0 t1 t2 … tm</a:t>
              </a:r>
              <a:endParaRPr lang="en-US" altLang="zh-TW" sz="12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4841" name="Freeform 88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Freeform 89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90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Freeform 91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Freeform 92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Freeform 93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Freeform 94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95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Freeform 96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97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Freeform 98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2" name="Text Box 99"/>
          <p:cNvSpPr txBox="1">
            <a:spLocks noChangeArrowheads="1"/>
          </p:cNvSpPr>
          <p:nvPr/>
        </p:nvSpPr>
        <p:spPr bwMode="auto">
          <a:xfrm>
            <a:off x="5064125" y="1643063"/>
            <a:ext cx="1017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2000" b="1">
                <a:latin typeface="Arial" pitchFamily="34" charset="0"/>
                <a:ea typeface="PMingLiU" pitchFamily="18" charset="-120"/>
              </a:rPr>
              <a:t>Blocks</a:t>
            </a:r>
          </a:p>
        </p:txBody>
      </p:sp>
      <p:sp>
        <p:nvSpPr>
          <p:cNvPr id="34833" name="Line 100"/>
          <p:cNvSpPr>
            <a:spLocks noChangeShapeType="1"/>
          </p:cNvSpPr>
          <p:nvPr/>
        </p:nvSpPr>
        <p:spPr bwMode="auto">
          <a:xfrm>
            <a:off x="1468438" y="1322388"/>
            <a:ext cx="398462" cy="276225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01"/>
          <p:cNvSpPr>
            <a:spLocks noChangeShapeType="1"/>
          </p:cNvSpPr>
          <p:nvPr/>
        </p:nvSpPr>
        <p:spPr bwMode="auto">
          <a:xfrm>
            <a:off x="1479550" y="2430463"/>
            <a:ext cx="393700" cy="1595437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02"/>
          <p:cNvSpPr>
            <a:spLocks noChangeShapeType="1"/>
          </p:cNvSpPr>
          <p:nvPr/>
        </p:nvSpPr>
        <p:spPr bwMode="auto">
          <a:xfrm flipV="1">
            <a:off x="3544888" y="1328738"/>
            <a:ext cx="392112" cy="28098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103"/>
          <p:cNvSpPr>
            <a:spLocks noChangeShapeType="1"/>
          </p:cNvSpPr>
          <p:nvPr/>
        </p:nvSpPr>
        <p:spPr bwMode="auto">
          <a:xfrm flipV="1">
            <a:off x="3527425" y="2430463"/>
            <a:ext cx="409575" cy="159543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Text Box 104"/>
          <p:cNvSpPr txBox="1">
            <a:spLocks noChangeArrowheads="1"/>
          </p:cNvSpPr>
          <p:nvPr/>
        </p:nvSpPr>
        <p:spPr bwMode="auto">
          <a:xfrm>
            <a:off x="2700338" y="109378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SM 1</a:t>
            </a:r>
          </a:p>
        </p:txBody>
      </p:sp>
      <p:sp>
        <p:nvSpPr>
          <p:cNvPr id="34838" name="Text Box 105"/>
          <p:cNvSpPr txBox="1">
            <a:spLocks noChangeArrowheads="1"/>
          </p:cNvSpPr>
          <p:nvPr/>
        </p:nvSpPr>
        <p:spPr bwMode="auto">
          <a:xfrm>
            <a:off x="1822450" y="1093788"/>
            <a:ext cx="8953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b="1">
                <a:latin typeface="Arial" pitchFamily="34" charset="0"/>
                <a:ea typeface="PMingLiU" pitchFamily="18" charset="-120"/>
              </a:rPr>
              <a:t>SM 0</a:t>
            </a:r>
          </a:p>
        </p:txBody>
      </p:sp>
      <p:sp>
        <p:nvSpPr>
          <p:cNvPr id="348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5119" y="804683"/>
            <a:ext cx="15240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0203" y="804683"/>
            <a:ext cx="72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host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6706" y="802225"/>
            <a:ext cx="4648200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6706" y="804683"/>
            <a:ext cx="992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device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02320" y="2176057"/>
            <a:ext cx="1211422" cy="4616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Kernel 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3742" y="2406888"/>
            <a:ext cx="1303964" cy="1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7706" y="1495950"/>
            <a:ext cx="3810000" cy="2125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27363" y="1521481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Grid 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756453" y="1978230"/>
            <a:ext cx="914400" cy="599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Block (0, 0)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7506" y="2876474"/>
            <a:ext cx="914400" cy="599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Block (1, </a:t>
            </a:r>
            <a:r>
              <a:rPr lang="en-US" sz="2000" b="1" dirty="0">
                <a:solidFill>
                  <a:schemeClr val="bg1"/>
                </a:solidFill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9414" y="2876474"/>
            <a:ext cx="914400" cy="599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Block (1, 0)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7506" y="1983146"/>
            <a:ext cx="914400" cy="599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Block (0, 1)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56453" y="4595323"/>
            <a:ext cx="3425322" cy="2074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85853" y="4620351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(1,1)</a:t>
            </a:r>
            <a:endParaRPr lang="en-US" sz="2400" dirty="0"/>
          </a:p>
        </p:txBody>
      </p:sp>
      <p:sp>
        <p:nvSpPr>
          <p:cNvPr id="30" name="Cube 29"/>
          <p:cNvSpPr/>
          <p:nvPr/>
        </p:nvSpPr>
        <p:spPr>
          <a:xfrm>
            <a:off x="6912525" y="5624835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</a:p>
          <a:p>
            <a:pPr algn="ctr"/>
            <a:r>
              <a:rPr lang="en-US" sz="1200" dirty="0" smtClean="0"/>
              <a:t>(0,0,0)</a:t>
            </a:r>
            <a:endParaRPr lang="en-US" sz="1200" dirty="0"/>
          </a:p>
        </p:txBody>
      </p:sp>
      <p:sp>
        <p:nvSpPr>
          <p:cNvPr id="35" name="Cube 34"/>
          <p:cNvSpPr/>
          <p:nvPr/>
        </p:nvSpPr>
        <p:spPr>
          <a:xfrm>
            <a:off x="6747660" y="5761671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</a:p>
          <a:p>
            <a:pPr algn="ctr"/>
            <a:r>
              <a:rPr lang="en-US" sz="1100" dirty="0" smtClean="0"/>
              <a:t>(0,1,3)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4832654" y="6016980"/>
            <a:ext cx="632072" cy="514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</a:p>
          <a:p>
            <a:pPr algn="ctr"/>
            <a:r>
              <a:rPr lang="en-US" sz="1100" dirty="0" smtClean="0"/>
              <a:t>(0,1,0)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5464726" y="6016978"/>
            <a:ext cx="632072" cy="514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</a:p>
          <a:p>
            <a:pPr algn="ctr"/>
            <a:r>
              <a:rPr lang="en-US" sz="1100" dirty="0" smtClean="0"/>
              <a:t>(0,1,1)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6086091" y="6016980"/>
            <a:ext cx="632072" cy="5148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</a:p>
          <a:p>
            <a:pPr algn="ctr"/>
            <a:r>
              <a:rPr lang="en-US" sz="1100" dirty="0" smtClean="0"/>
              <a:t>(0,1,2)</a:t>
            </a:r>
            <a:endParaRPr lang="en-US" sz="1100" dirty="0"/>
          </a:p>
        </p:txBody>
      </p:sp>
      <p:sp>
        <p:nvSpPr>
          <p:cNvPr id="44" name="Cube 43"/>
          <p:cNvSpPr/>
          <p:nvPr/>
        </p:nvSpPr>
        <p:spPr>
          <a:xfrm>
            <a:off x="5013890" y="5072018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Cube 42"/>
          <p:cNvSpPr/>
          <p:nvPr/>
        </p:nvSpPr>
        <p:spPr>
          <a:xfrm>
            <a:off x="5603606" y="5072020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Cube 41"/>
          <p:cNvSpPr/>
          <p:nvPr/>
        </p:nvSpPr>
        <p:spPr>
          <a:xfrm>
            <a:off x="6266753" y="5072019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Cube 35"/>
          <p:cNvSpPr/>
          <p:nvPr/>
        </p:nvSpPr>
        <p:spPr>
          <a:xfrm>
            <a:off x="6908838" y="5072020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Cube 30"/>
          <p:cNvSpPr/>
          <p:nvPr/>
        </p:nvSpPr>
        <p:spPr>
          <a:xfrm>
            <a:off x="4832653" y="5246779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</a:p>
          <a:p>
            <a:pPr algn="ctr"/>
            <a:r>
              <a:rPr lang="en-US" sz="1100" dirty="0" smtClean="0"/>
              <a:t>(0,0,0)</a:t>
            </a:r>
            <a:endParaRPr lang="en-US" sz="1100" dirty="0"/>
          </a:p>
        </p:txBody>
      </p:sp>
      <p:sp>
        <p:nvSpPr>
          <p:cNvPr id="32" name="Cube 31"/>
          <p:cNvSpPr/>
          <p:nvPr/>
        </p:nvSpPr>
        <p:spPr>
          <a:xfrm>
            <a:off x="5464725" y="5246779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</a:p>
          <a:p>
            <a:pPr algn="ctr"/>
            <a:r>
              <a:rPr lang="en-US" sz="1100" dirty="0" smtClean="0"/>
              <a:t>(0,0,1)</a:t>
            </a:r>
            <a:endParaRPr lang="en-US" sz="1200" dirty="0"/>
          </a:p>
        </p:txBody>
      </p:sp>
      <p:sp>
        <p:nvSpPr>
          <p:cNvPr id="33" name="Cube 32"/>
          <p:cNvSpPr/>
          <p:nvPr/>
        </p:nvSpPr>
        <p:spPr>
          <a:xfrm>
            <a:off x="6070638" y="5246778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</a:p>
          <a:p>
            <a:pPr algn="ctr"/>
            <a:r>
              <a:rPr lang="en-US" sz="1100" dirty="0" smtClean="0"/>
              <a:t>(0,0,2)</a:t>
            </a:r>
            <a:endParaRPr lang="en-US" sz="1200" dirty="0"/>
          </a:p>
        </p:txBody>
      </p:sp>
      <p:sp>
        <p:nvSpPr>
          <p:cNvPr id="34" name="Cube 33"/>
          <p:cNvSpPr/>
          <p:nvPr/>
        </p:nvSpPr>
        <p:spPr>
          <a:xfrm>
            <a:off x="6747660" y="5246777"/>
            <a:ext cx="838200" cy="770201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</a:p>
          <a:p>
            <a:pPr algn="ctr"/>
            <a:r>
              <a:rPr lang="en-US" sz="1100" dirty="0" smtClean="0"/>
              <a:t>(0,0,3)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119193" y="499545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(1,0,0)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2699" y="4995455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(1,0,1)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7714" y="499545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(1,0,2)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32825" y="499545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(1,0,3)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756453" y="2876474"/>
            <a:ext cx="1546472" cy="17486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241906" y="2876474"/>
            <a:ext cx="939869" cy="171884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0762" y="3476242"/>
            <a:ext cx="546745" cy="11441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41906" y="3476242"/>
            <a:ext cx="469934" cy="11441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9754" y="0"/>
            <a:ext cx="8305800" cy="914400"/>
          </a:xfrm>
        </p:spPr>
        <p:txBody>
          <a:bodyPr/>
          <a:lstStyle/>
          <a:p>
            <a:r>
              <a:rPr lang="en-US" dirty="0" smtClean="0"/>
              <a:t>A Multi-Dimensional Grid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3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Thread Scheduling (1/2)</a:t>
            </a:r>
            <a:endParaRPr lang="en-US" altLang="zh-TW" dirty="0" smtClean="0">
              <a:ea typeface="PMingLiU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zh-TW" altLang="en-US" smtClean="0">
                <a:ea typeface="PMingLiU" pitchFamily="18" charset="-12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" y="1447800"/>
            <a:ext cx="4343400" cy="433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latin typeface="Arial" pitchFamily="34" charset="0"/>
                <a:ea typeface="PMingLiU" pitchFamily="18" charset="-120"/>
              </a:rPr>
              <a:t>Each Block is executed as 32-thread Warps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pitchFamily="34" charset="0"/>
                <a:ea typeface="PMingLiU" pitchFamily="18" charset="-120"/>
              </a:rPr>
              <a:t>An implementation decision, not part of the CUDA programming model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pitchFamily="34" charset="0"/>
                <a:ea typeface="PMingLiU" pitchFamily="18" charset="-120"/>
              </a:rPr>
              <a:t>Warps are scheduling units in SM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latin typeface="Arial" pitchFamily="34" charset="0"/>
                <a:ea typeface="PMingLiU" pitchFamily="18" charset="-120"/>
              </a:rPr>
              <a:t>If 3 blocks are assigned to an SM and each block has 256 threads, how many Warps are there in an SM?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Each Block is divided into 256/32 = 8 </a:t>
            </a:r>
            <a:r>
              <a:rPr lang="en-US" altLang="zh-TW" sz="1600" dirty="0" smtClean="0">
                <a:latin typeface="Arial" pitchFamily="34" charset="0"/>
                <a:ea typeface="PMingLiU" pitchFamily="18" charset="-120"/>
              </a:rPr>
              <a:t>Warps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600" dirty="0" smtClean="0">
                <a:latin typeface="Arial" pitchFamily="34" charset="0"/>
                <a:ea typeface="PMingLiU" pitchFamily="18" charset="-120"/>
              </a:rPr>
              <a:t>8 warps/</a:t>
            </a:r>
            <a:r>
              <a:rPr lang="en-US" altLang="zh-TW" sz="1600" dirty="0" err="1" smtClean="0">
                <a:latin typeface="Arial" pitchFamily="34" charset="0"/>
                <a:ea typeface="PMingLiU" pitchFamily="18" charset="-120"/>
              </a:rPr>
              <a:t>blk</a:t>
            </a:r>
            <a:r>
              <a:rPr lang="en-US" altLang="zh-TW" sz="1600" dirty="0" smtClean="0"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* </a:t>
            </a:r>
            <a:r>
              <a:rPr lang="en-US" altLang="zh-TW" sz="1600" dirty="0" smtClean="0">
                <a:latin typeface="Arial" pitchFamily="34" charset="0"/>
                <a:ea typeface="PMingLiU" pitchFamily="18" charset="-120"/>
              </a:rPr>
              <a:t>3 </a:t>
            </a:r>
            <a:r>
              <a:rPr lang="en-US" altLang="zh-TW" sz="1600" dirty="0" err="1" smtClean="0">
                <a:latin typeface="Arial" pitchFamily="34" charset="0"/>
                <a:ea typeface="PMingLiU" pitchFamily="18" charset="-120"/>
              </a:rPr>
              <a:t>blks</a:t>
            </a:r>
            <a:r>
              <a:rPr lang="en-US" altLang="zh-TW" sz="1600" dirty="0" smtClean="0">
                <a:latin typeface="Arial" pitchFamily="34" charset="0"/>
                <a:ea typeface="PMingLiU" pitchFamily="18" charset="-120"/>
              </a:rPr>
              <a:t>  </a:t>
            </a:r>
            <a:r>
              <a:rPr lang="en-US" altLang="zh-TW" sz="1600" dirty="0">
                <a:latin typeface="Arial" pitchFamily="34" charset="0"/>
                <a:ea typeface="PMingLiU" pitchFamily="18" charset="-120"/>
              </a:rPr>
              <a:t>= 24 </a:t>
            </a:r>
            <a:r>
              <a:rPr lang="en-US" altLang="zh-TW" sz="1600" dirty="0" smtClean="0">
                <a:latin typeface="Arial" pitchFamily="34" charset="0"/>
                <a:ea typeface="PMingLiU" pitchFamily="18" charset="-120"/>
              </a:rPr>
              <a:t>warps </a:t>
            </a:r>
            <a:endParaRPr lang="en-US" altLang="zh-TW" sz="1600" dirty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7893" name="AutoShape 71"/>
          <p:cNvSpPr>
            <a:spLocks noChangeAspect="1" noChangeArrowheads="1" noTextEdit="1"/>
          </p:cNvSpPr>
          <p:nvPr/>
        </p:nvSpPr>
        <p:spPr bwMode="auto">
          <a:xfrm>
            <a:off x="5146675" y="1671638"/>
            <a:ext cx="3448050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Rectangle 73"/>
          <p:cNvSpPr>
            <a:spLocks noChangeArrowheads="1"/>
          </p:cNvSpPr>
          <p:nvPr/>
        </p:nvSpPr>
        <p:spPr bwMode="auto">
          <a:xfrm>
            <a:off x="44211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4"/>
          <p:cNvSpPr>
            <a:spLocks noChangeArrowheads="1"/>
          </p:cNvSpPr>
          <p:nvPr/>
        </p:nvSpPr>
        <p:spPr bwMode="auto">
          <a:xfrm>
            <a:off x="45735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37896" name="Group 75"/>
          <p:cNvGrpSpPr>
            <a:grpSpLocks/>
          </p:cNvGrpSpPr>
          <p:nvPr/>
        </p:nvGrpSpPr>
        <p:grpSpPr bwMode="auto">
          <a:xfrm>
            <a:off x="4800600" y="1905000"/>
            <a:ext cx="1066800" cy="1022350"/>
            <a:chOff x="568" y="2568"/>
            <a:chExt cx="1219" cy="1480"/>
          </a:xfrm>
        </p:grpSpPr>
        <p:sp>
          <p:nvSpPr>
            <p:cNvPr id="37982" name="Text Box 76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83" name="Freeform 77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4" name="Freeform 78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Freeform 79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Freeform 80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Freeform 81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8" name="Freeform 82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9" name="Freeform 83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Freeform 84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1" name="Freeform 85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Freeform 86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Freeform 87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7" name="Text Box 88"/>
          <p:cNvSpPr txBox="1">
            <a:spLocks noChangeArrowheads="1"/>
          </p:cNvSpPr>
          <p:nvPr/>
        </p:nvSpPr>
        <p:spPr bwMode="auto">
          <a:xfrm>
            <a:off x="4621213" y="1524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898" name="Rectangle 89"/>
          <p:cNvSpPr>
            <a:spLocks noChangeArrowheads="1"/>
          </p:cNvSpPr>
          <p:nvPr/>
        </p:nvSpPr>
        <p:spPr bwMode="auto">
          <a:xfrm>
            <a:off x="60213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90"/>
          <p:cNvSpPr>
            <a:spLocks noChangeArrowheads="1"/>
          </p:cNvSpPr>
          <p:nvPr/>
        </p:nvSpPr>
        <p:spPr bwMode="auto">
          <a:xfrm>
            <a:off x="61737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37900" name="Group 91"/>
          <p:cNvGrpSpPr>
            <a:grpSpLocks/>
          </p:cNvGrpSpPr>
          <p:nvPr/>
        </p:nvGrpSpPr>
        <p:grpSpPr bwMode="auto">
          <a:xfrm>
            <a:off x="6400800" y="1905000"/>
            <a:ext cx="1066800" cy="1022350"/>
            <a:chOff x="568" y="2568"/>
            <a:chExt cx="1219" cy="1480"/>
          </a:xfrm>
        </p:grpSpPr>
        <p:sp>
          <p:nvSpPr>
            <p:cNvPr id="37970" name="Text Box 9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71" name="Freeform 9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2" name="Freeform 9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3" name="Freeform 9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Freeform 9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Freeform 9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6" name="Freeform 9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7" name="Freeform 9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8" name="Freeform 10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9" name="Freeform 10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0" name="Freeform 10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1" name="Freeform 10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1" name="Text Box 104"/>
          <p:cNvSpPr txBox="1">
            <a:spLocks noChangeArrowheads="1"/>
          </p:cNvSpPr>
          <p:nvPr/>
        </p:nvSpPr>
        <p:spPr bwMode="auto">
          <a:xfrm>
            <a:off x="6221413" y="1524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02" name="Text Box 105"/>
          <p:cNvSpPr txBox="1">
            <a:spLocks noChangeArrowheads="1"/>
          </p:cNvSpPr>
          <p:nvPr/>
        </p:nvSpPr>
        <p:spPr bwMode="auto">
          <a:xfrm>
            <a:off x="4725988" y="1524000"/>
            <a:ext cx="11652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rPr>
              <a:t>Block 1 Warps</a:t>
            </a:r>
          </a:p>
        </p:txBody>
      </p:sp>
      <p:sp>
        <p:nvSpPr>
          <p:cNvPr id="37903" name="Text Box 106"/>
          <p:cNvSpPr txBox="1">
            <a:spLocks noChangeArrowheads="1"/>
          </p:cNvSpPr>
          <p:nvPr/>
        </p:nvSpPr>
        <p:spPr bwMode="auto">
          <a:xfrm>
            <a:off x="6402388" y="1524000"/>
            <a:ext cx="11652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rPr>
              <a:t>Block 2 Warps</a:t>
            </a:r>
          </a:p>
        </p:txBody>
      </p:sp>
      <p:sp>
        <p:nvSpPr>
          <p:cNvPr id="37904" name="Rectangle 135"/>
          <p:cNvSpPr>
            <a:spLocks noChangeArrowheads="1"/>
          </p:cNvSpPr>
          <p:nvPr/>
        </p:nvSpPr>
        <p:spPr bwMode="auto">
          <a:xfrm>
            <a:off x="76977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36"/>
          <p:cNvSpPr>
            <a:spLocks noChangeArrowheads="1"/>
          </p:cNvSpPr>
          <p:nvPr/>
        </p:nvSpPr>
        <p:spPr bwMode="auto">
          <a:xfrm>
            <a:off x="78501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37906" name="Group 137"/>
          <p:cNvGrpSpPr>
            <a:grpSpLocks/>
          </p:cNvGrpSpPr>
          <p:nvPr/>
        </p:nvGrpSpPr>
        <p:grpSpPr bwMode="auto">
          <a:xfrm>
            <a:off x="8077200" y="1905000"/>
            <a:ext cx="1066800" cy="1022350"/>
            <a:chOff x="568" y="2568"/>
            <a:chExt cx="1219" cy="1480"/>
          </a:xfrm>
        </p:grpSpPr>
        <p:sp>
          <p:nvSpPr>
            <p:cNvPr id="37958" name="Text Box 138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59" name="Freeform 139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140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Freeform 141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Freeform 142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Freeform 143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Freeform 144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5" name="Freeform 145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Freeform 146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7" name="Freeform 147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Freeform 148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9" name="Freeform 149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7" name="Text Box 150"/>
          <p:cNvSpPr txBox="1">
            <a:spLocks noChangeArrowheads="1"/>
          </p:cNvSpPr>
          <p:nvPr/>
        </p:nvSpPr>
        <p:spPr bwMode="auto">
          <a:xfrm>
            <a:off x="7897813" y="1524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7908" name="Text Box 151"/>
          <p:cNvSpPr txBox="1">
            <a:spLocks noChangeArrowheads="1"/>
          </p:cNvSpPr>
          <p:nvPr/>
        </p:nvSpPr>
        <p:spPr bwMode="auto">
          <a:xfrm>
            <a:off x="8002588" y="1524000"/>
            <a:ext cx="11652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200">
                <a:latin typeface="Arial" pitchFamily="34" charset="0"/>
                <a:ea typeface="PMingLiU" pitchFamily="18" charset="-120"/>
                <a:cs typeface="Arial" pitchFamily="34" charset="0"/>
              </a:rPr>
              <a:t>Block 1 Warps</a:t>
            </a:r>
          </a:p>
        </p:txBody>
      </p:sp>
      <p:grpSp>
        <p:nvGrpSpPr>
          <p:cNvPr id="37909" name="Group 128"/>
          <p:cNvGrpSpPr>
            <a:grpSpLocks/>
          </p:cNvGrpSpPr>
          <p:nvPr/>
        </p:nvGrpSpPr>
        <p:grpSpPr bwMode="auto">
          <a:xfrm>
            <a:off x="5562600" y="3276600"/>
            <a:ext cx="2667000" cy="3048000"/>
            <a:chOff x="2057400" y="1371600"/>
            <a:chExt cx="2667000" cy="3048000"/>
          </a:xfrm>
        </p:grpSpPr>
        <p:sp>
          <p:nvSpPr>
            <p:cNvPr id="130" name="Rectangle 129"/>
            <p:cNvSpPr/>
            <p:nvPr/>
          </p:nvSpPr>
          <p:spPr>
            <a:xfrm>
              <a:off x="2057400" y="1371600"/>
              <a:ext cx="2667000" cy="3048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3600" y="1447800"/>
              <a:ext cx="2514600" cy="1295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22098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2133600" y="2819400"/>
              <a:ext cx="2514600" cy="838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US" dirty="0">
                  <a:latin typeface="Arial Narrow" pitchFamily="34" charset="0"/>
                </a:rPr>
                <a:t>Register File</a:t>
              </a:r>
            </a:p>
            <a:p>
              <a:pPr algn="ctr">
                <a:defRPr/>
              </a:pPr>
              <a:r>
                <a:rPr lang="en-US" dirty="0">
                  <a:latin typeface="Arial Narrow" pitchFamily="34" charset="0"/>
                </a:rPr>
                <a:t>(128 KB)</a:t>
              </a: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25146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28194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31242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34290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37338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40386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0" name="Rounded Rectangle 139"/>
            <p:cNvSpPr/>
            <p:nvPr/>
          </p:nvSpPr>
          <p:spPr bwMode="auto">
            <a:xfrm>
              <a:off x="4343400" y="15240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 bwMode="auto">
            <a:xfrm>
              <a:off x="22098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2" name="Rounded Rectangle 141"/>
            <p:cNvSpPr/>
            <p:nvPr/>
          </p:nvSpPr>
          <p:spPr bwMode="auto">
            <a:xfrm>
              <a:off x="25146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3" name="Rounded Rectangle 142"/>
            <p:cNvSpPr/>
            <p:nvPr/>
          </p:nvSpPr>
          <p:spPr bwMode="auto">
            <a:xfrm>
              <a:off x="28194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 bwMode="auto">
            <a:xfrm>
              <a:off x="31242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 bwMode="auto">
            <a:xfrm>
              <a:off x="34290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 bwMode="auto">
            <a:xfrm>
              <a:off x="37338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7" name="Rounded Rectangle 146"/>
            <p:cNvSpPr/>
            <p:nvPr/>
          </p:nvSpPr>
          <p:spPr bwMode="auto">
            <a:xfrm>
              <a:off x="40386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8" name="Rounded Rectangle 147"/>
            <p:cNvSpPr/>
            <p:nvPr/>
          </p:nvSpPr>
          <p:spPr bwMode="auto">
            <a:xfrm>
              <a:off x="4343400" y="18288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 bwMode="auto">
            <a:xfrm>
              <a:off x="22098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0" name="Rounded Rectangle 149"/>
            <p:cNvSpPr/>
            <p:nvPr/>
          </p:nvSpPr>
          <p:spPr bwMode="auto">
            <a:xfrm>
              <a:off x="25146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8194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2" name="Rounded Rectangle 151"/>
            <p:cNvSpPr/>
            <p:nvPr/>
          </p:nvSpPr>
          <p:spPr bwMode="auto">
            <a:xfrm>
              <a:off x="31242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3" name="Rounded Rectangle 152"/>
            <p:cNvSpPr/>
            <p:nvPr/>
          </p:nvSpPr>
          <p:spPr bwMode="auto">
            <a:xfrm>
              <a:off x="34290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37338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5" name="Rounded Rectangle 154"/>
            <p:cNvSpPr/>
            <p:nvPr/>
          </p:nvSpPr>
          <p:spPr bwMode="auto">
            <a:xfrm>
              <a:off x="40386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6" name="Rounded Rectangle 155"/>
            <p:cNvSpPr/>
            <p:nvPr/>
          </p:nvSpPr>
          <p:spPr bwMode="auto">
            <a:xfrm>
              <a:off x="4343400" y="21336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7" name="Rounded Rectangle 156"/>
            <p:cNvSpPr/>
            <p:nvPr/>
          </p:nvSpPr>
          <p:spPr bwMode="auto">
            <a:xfrm>
              <a:off x="22098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8" name="Rounded Rectangle 157"/>
            <p:cNvSpPr/>
            <p:nvPr/>
          </p:nvSpPr>
          <p:spPr bwMode="auto">
            <a:xfrm>
              <a:off x="25146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59" name="Rounded Rectangle 158"/>
            <p:cNvSpPr/>
            <p:nvPr/>
          </p:nvSpPr>
          <p:spPr bwMode="auto">
            <a:xfrm>
              <a:off x="28194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0" name="Rounded Rectangle 159"/>
            <p:cNvSpPr/>
            <p:nvPr/>
          </p:nvSpPr>
          <p:spPr bwMode="auto">
            <a:xfrm>
              <a:off x="31242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1" name="Rounded Rectangle 160"/>
            <p:cNvSpPr/>
            <p:nvPr/>
          </p:nvSpPr>
          <p:spPr bwMode="auto">
            <a:xfrm>
              <a:off x="34290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37338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3" name="Rounded Rectangle 162"/>
            <p:cNvSpPr/>
            <p:nvPr/>
          </p:nvSpPr>
          <p:spPr bwMode="auto">
            <a:xfrm>
              <a:off x="40386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4" name="Rounded Rectangle 163"/>
            <p:cNvSpPr/>
            <p:nvPr/>
          </p:nvSpPr>
          <p:spPr bwMode="auto">
            <a:xfrm>
              <a:off x="4343400" y="2438400"/>
              <a:ext cx="228600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/>
            <a:lstStyle/>
            <a:p>
              <a:pPr algn="ctr">
                <a:defRPr/>
              </a:pPr>
              <a:endParaRPr lang="en-US" dirty="0">
                <a:latin typeface="Arial Narrow" pitchFamily="34" charset="0"/>
              </a:endParaRPr>
            </a:p>
          </p:txBody>
        </p:sp>
        <p:sp>
          <p:nvSpPr>
            <p:cNvPr id="165" name="Rounded Rectangle 164"/>
            <p:cNvSpPr/>
            <p:nvPr/>
          </p:nvSpPr>
          <p:spPr bwMode="auto">
            <a:xfrm>
              <a:off x="2133600" y="3733800"/>
              <a:ext cx="838200" cy="6096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US" sz="1600" dirty="0">
                  <a:latin typeface="Arial Narrow" pitchFamily="34" charset="0"/>
                </a:rPr>
                <a:t>L1</a:t>
              </a:r>
            </a:p>
            <a:p>
              <a:pPr algn="ctr">
                <a:defRPr/>
              </a:pPr>
              <a:r>
                <a:rPr lang="en-US" sz="1600" dirty="0">
                  <a:latin typeface="Arial Narrow" pitchFamily="34" charset="0"/>
                </a:rPr>
                <a:t>(16 KB)</a:t>
              </a:r>
            </a:p>
          </p:txBody>
        </p:sp>
        <p:sp>
          <p:nvSpPr>
            <p:cNvPr id="166" name="Rounded Rectangle 165"/>
            <p:cNvSpPr/>
            <p:nvPr/>
          </p:nvSpPr>
          <p:spPr bwMode="auto">
            <a:xfrm>
              <a:off x="2971800" y="3733800"/>
              <a:ext cx="1676400" cy="6096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US" sz="1600" dirty="0">
                  <a:latin typeface="Arial Narrow" pitchFamily="34" charset="0"/>
                </a:rPr>
                <a:t>Shared Memory</a:t>
              </a:r>
            </a:p>
            <a:p>
              <a:pPr algn="ctr">
                <a:defRPr/>
              </a:pPr>
              <a:r>
                <a:rPr lang="en-US" sz="1600" dirty="0">
                  <a:latin typeface="Arial Narrow" pitchFamily="34" charset="0"/>
                </a:rPr>
                <a:t>(48 KB)</a:t>
              </a:r>
            </a:p>
          </p:txBody>
        </p:sp>
        <p:sp>
          <p:nvSpPr>
            <p:cNvPr id="168" name="Up-Down Arrow 167"/>
            <p:cNvSpPr/>
            <p:nvPr/>
          </p:nvSpPr>
          <p:spPr>
            <a:xfrm>
              <a:off x="4114800" y="3200400"/>
              <a:ext cx="304800" cy="609600"/>
            </a:xfrm>
            <a:prstGeom prst="upDownArrow">
              <a:avLst/>
            </a:prstGeom>
            <a:solidFill>
              <a:schemeClr val="accent2">
                <a:lumMod val="7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Up-Down Arrow 168"/>
            <p:cNvSpPr/>
            <p:nvPr/>
          </p:nvSpPr>
          <p:spPr>
            <a:xfrm>
              <a:off x="2362200" y="3200400"/>
              <a:ext cx="304800" cy="609600"/>
            </a:xfrm>
            <a:prstGeom prst="upDownArrow">
              <a:avLst/>
            </a:prstGeom>
            <a:solidFill>
              <a:schemeClr val="accent2">
                <a:lumMod val="7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79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ea typeface="PMingLiU" pitchFamily="18" charset="-120"/>
              </a:rPr>
              <a:t>Thread Scheduling (2/2)</a:t>
            </a:r>
            <a:endParaRPr lang="en-US" altLang="zh-TW" sz="3600" dirty="0" smtClean="0">
              <a:ea typeface="PMingLiU" pitchFamily="18" charset="-120"/>
            </a:endParaRP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305800" cy="35052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2400" dirty="0" smtClean="0">
                <a:ea typeface="PMingLiU" pitchFamily="18" charset="-120"/>
              </a:rPr>
              <a:t>SM implements zero-overhead warp scheduling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dirty="0" smtClean="0">
                <a:ea typeface="PMingLiU" pitchFamily="18" charset="-120"/>
              </a:rPr>
              <a:t>Warps </a:t>
            </a:r>
            <a:r>
              <a:rPr lang="en-US" altLang="zh-TW" sz="2000" dirty="0" smtClean="0">
                <a:ea typeface="PMingLiU" pitchFamily="18" charset="-120"/>
              </a:rPr>
              <a:t>whose next instruction has its operands ready for consumption are eligible for execution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dirty="0" smtClean="0">
                <a:ea typeface="PMingLiU" pitchFamily="18" charset="-120"/>
              </a:rPr>
              <a:t>Eligible Warps are selected for execution on a prioritized scheduling policy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b="1" dirty="0" smtClean="0">
                <a:ea typeface="PMingLiU" pitchFamily="18" charset="-120"/>
              </a:rPr>
              <a:t>All threads in a warp execute the same instruction when selected</a:t>
            </a:r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7532293"/>
              </p:ext>
            </p:extLst>
          </p:nvPr>
        </p:nvGraphicFramePr>
        <p:xfrm>
          <a:off x="1828800" y="4495800"/>
          <a:ext cx="589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Visio" r:id="rId3" imgW="5892336" imgH="1066133" progId="Visio.Drawing.11">
                  <p:embed/>
                </p:oleObj>
              </mc:Choice>
              <mc:Fallback>
                <p:oleObj name="Visio" r:id="rId3" imgW="5892336" imgH="106613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5892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3505200" y="1219200"/>
            <a:ext cx="534828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10000"/>
              </a:spcBef>
              <a:buFontTx/>
              <a:buChar char="•"/>
            </a:pPr>
            <a:endParaRPr lang="zh-TW" altLang="en-US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50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305800" cy="4876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400" dirty="0" smtClean="0"/>
              <a:t>Main performance concern with branching is divergence</a:t>
            </a:r>
          </a:p>
          <a:p>
            <a:pPr marL="974725" lvl="1" indent="-403225" eaLnBrk="1" hangingPunct="1">
              <a:lnSpc>
                <a:spcPct val="80000"/>
              </a:lnSpc>
            </a:pPr>
            <a:r>
              <a:rPr lang="en-US" sz="2000" dirty="0" smtClean="0"/>
              <a:t>Threads within a single warp take different paths</a:t>
            </a:r>
          </a:p>
          <a:p>
            <a:pPr marL="974725" lvl="1" indent="-403225" eaLnBrk="1" hangingPunct="1">
              <a:lnSpc>
                <a:spcPct val="80000"/>
              </a:lnSpc>
            </a:pPr>
            <a:r>
              <a:rPr lang="en-US" sz="2000" dirty="0" smtClean="0"/>
              <a:t>Different execution paths are serialized in current GPUs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 smtClean="0"/>
              <a:t>The control paths taken by the threads in a warp are traversed one at a time until there is no more.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400" dirty="0" smtClean="0"/>
              <a:t>A common case: avoid </a:t>
            </a:r>
            <a:r>
              <a:rPr lang="en-US" sz="2400" dirty="0" smtClean="0"/>
              <a:t>divergence when branch condition is a function of thread ID</a:t>
            </a:r>
          </a:p>
          <a:p>
            <a:pPr marL="974725" lvl="1" indent="-403225" eaLnBrk="1" hangingPunct="1">
              <a:lnSpc>
                <a:spcPct val="80000"/>
              </a:lnSpc>
            </a:pPr>
            <a:r>
              <a:rPr lang="en-US" sz="2000" dirty="0" smtClean="0"/>
              <a:t>Example with divergence: 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threadIdx.x</a:t>
            </a:r>
            <a:r>
              <a:rPr lang="en-US" sz="1800" dirty="0" smtClean="0">
                <a:latin typeface="Courier New" pitchFamily="49" charset="0"/>
              </a:rPr>
              <a:t> &gt; 2) { }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 smtClean="0"/>
              <a:t>This creates two different control paths for threads in a block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 smtClean="0"/>
              <a:t>Branch granularity &lt; warp size; threads 0, 1 and 2 follow different path than the rest of the threads in the first warp</a:t>
            </a:r>
          </a:p>
          <a:p>
            <a:pPr marL="974725" lvl="1" indent="-403225" eaLnBrk="1" hangingPunct="1">
              <a:lnSpc>
                <a:spcPct val="80000"/>
              </a:lnSpc>
            </a:pPr>
            <a:r>
              <a:rPr lang="en-US" sz="2000" dirty="0" smtClean="0"/>
              <a:t>Example without divergence: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threadIdx.x</a:t>
            </a:r>
            <a:r>
              <a:rPr lang="en-US" sz="1800" dirty="0" smtClean="0">
                <a:latin typeface="Courier New" pitchFamily="49" charset="0"/>
              </a:rPr>
              <a:t> / WARP_SIZE &gt; 2) { }</a:t>
            </a: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 smtClean="0"/>
              <a:t>Also creates two different control paths for threads in a block</a:t>
            </a:r>
            <a:endParaRPr lang="en-US" sz="1800" dirty="0" smtClean="0">
              <a:latin typeface="Courier New" pitchFamily="49" charset="0"/>
            </a:endParaRPr>
          </a:p>
          <a:p>
            <a:pPr marL="1431925" lvl="2" indent="-342900" eaLnBrk="1" hangingPunct="1">
              <a:lnSpc>
                <a:spcPct val="80000"/>
              </a:lnSpc>
            </a:pPr>
            <a:r>
              <a:rPr lang="en-US" sz="1800" dirty="0" smtClean="0"/>
              <a:t>Branch granularity is a whole multiple of warp size; all threads in any given warp follow the same path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00800"/>
            <a:ext cx="548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pt-BR" sz="1400" smtClean="0">
                <a:latin typeface="Times New Roman" pitchFamily="18" charset="0"/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400" smtClean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Single Program Multiple Data (SPMD)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PMingLiU" pitchFamily="18" charset="-120"/>
              </a:rPr>
              <a:t>Block Granularity Considerations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PMingLiU" pitchFamily="18" charset="-120"/>
              </a:rPr>
              <a:t>For Matrix Multiplication using multiple blocks, should I use 8X8, 16X16 or 32X32 blocks?</a:t>
            </a:r>
          </a:p>
          <a:p>
            <a:pPr lvl="1" eaLnBrk="1" hangingPunct="1"/>
            <a:endParaRPr lang="en-US" altLang="zh-TW" sz="2000" dirty="0" smtClean="0">
              <a:ea typeface="PMingLiU" pitchFamily="18" charset="-120"/>
            </a:endParaRP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For 8X8, we have 64 threads per Block. </a:t>
            </a:r>
            <a:r>
              <a:rPr lang="en-US" altLang="zh-TW" sz="2000" dirty="0" smtClean="0">
                <a:ea typeface="PMingLiU" pitchFamily="18" charset="-120"/>
              </a:rPr>
              <a:t>Suppose each </a:t>
            </a:r>
            <a:r>
              <a:rPr lang="en-US" altLang="zh-TW" sz="2000" dirty="0" smtClean="0">
                <a:ea typeface="PMingLiU" pitchFamily="18" charset="-120"/>
              </a:rPr>
              <a:t>SM can take up to 1536 </a:t>
            </a:r>
            <a:r>
              <a:rPr lang="en-US" altLang="zh-TW" sz="2000" dirty="0" smtClean="0">
                <a:ea typeface="PMingLiU" pitchFamily="18" charset="-120"/>
              </a:rPr>
              <a:t>threads, then 24 </a:t>
            </a:r>
            <a:r>
              <a:rPr lang="en-US" altLang="zh-TW" sz="2000" dirty="0" smtClean="0">
                <a:ea typeface="PMingLiU" pitchFamily="18" charset="-120"/>
              </a:rPr>
              <a:t>Blocks. </a:t>
            </a:r>
            <a:r>
              <a:rPr lang="en-US" altLang="zh-TW" sz="2000" dirty="0" smtClean="0">
                <a:ea typeface="PMingLiU" pitchFamily="18" charset="-120"/>
              </a:rPr>
              <a:t>Suppose </a:t>
            </a:r>
            <a:r>
              <a:rPr lang="en-US" altLang="zh-TW" sz="2000" dirty="0" smtClean="0">
                <a:ea typeface="PMingLiU" pitchFamily="18" charset="-120"/>
              </a:rPr>
              <a:t>each SM can only take up to 8 Blocks, only 512 threads will go into each SM!</a:t>
            </a:r>
          </a:p>
          <a:p>
            <a:pPr lvl="1" eaLnBrk="1" hangingPunct="1"/>
            <a:endParaRPr lang="en-US" altLang="zh-TW" sz="2000" dirty="0" smtClean="0">
              <a:ea typeface="PMingLiU" pitchFamily="18" charset="-120"/>
            </a:endParaRP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For 16X16, we have 256 threads per Block. Since each SM can take up to 1536 threads, it can take up to 6 Blocks </a:t>
            </a:r>
            <a:r>
              <a:rPr lang="en-US" altLang="zh-TW" sz="2000" dirty="0" smtClean="0">
                <a:ea typeface="PMingLiU" pitchFamily="18" charset="-120"/>
              </a:rPr>
              <a:t>to achieve </a:t>
            </a:r>
            <a:r>
              <a:rPr lang="en-US" altLang="zh-TW" sz="2000" dirty="0" smtClean="0">
                <a:ea typeface="PMingLiU" pitchFamily="18" charset="-120"/>
              </a:rPr>
              <a:t>full capacity unless other resource considerations overrule.</a:t>
            </a:r>
          </a:p>
          <a:p>
            <a:pPr lvl="1" eaLnBrk="1" hangingPunct="1"/>
            <a:endParaRPr lang="en-US" altLang="zh-TW" sz="2000" dirty="0" smtClean="0">
              <a:ea typeface="PMingLiU" pitchFamily="18" charset="-120"/>
            </a:endParaRPr>
          </a:p>
          <a:p>
            <a:pPr lvl="1" eaLnBrk="1" hangingPunct="1"/>
            <a:r>
              <a:rPr lang="en-US" altLang="zh-TW" sz="2000" dirty="0" smtClean="0">
                <a:ea typeface="PMingLiU" pitchFamily="18" charset="-120"/>
              </a:rPr>
              <a:t>For 32X32, we would have 1024 threads per Block. Only one block can fit into an SM for Fermi. Using only 2/3 of the thread capacity of an SM. 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" y="1330842"/>
            <a:ext cx="7881326" cy="4805995"/>
            <a:chOff x="50800" y="683090"/>
            <a:chExt cx="7881326" cy="4805995"/>
          </a:xfrm>
        </p:grpSpPr>
        <p:sp>
          <p:nvSpPr>
            <p:cNvPr id="10865" name="Rectangle 10864"/>
            <p:cNvSpPr/>
            <p:nvPr/>
          </p:nvSpPr>
          <p:spPr>
            <a:xfrm>
              <a:off x="1816100" y="685800"/>
              <a:ext cx="5803900" cy="464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76" name="Group 512"/>
            <p:cNvGrpSpPr>
              <a:grpSpLocks/>
            </p:cNvGrpSpPr>
            <p:nvPr/>
          </p:nvGrpSpPr>
          <p:grpSpPr bwMode="auto">
            <a:xfrm>
              <a:off x="160263" y="1895908"/>
              <a:ext cx="1225550" cy="1231900"/>
              <a:chOff x="148419" y="2895600"/>
              <a:chExt cx="1226024" cy="1231710"/>
            </a:xfrm>
            <a:solidFill>
              <a:schemeClr val="bg1"/>
            </a:solidFill>
          </p:grpSpPr>
          <p:sp>
            <p:nvSpPr>
              <p:cNvPr id="252" name="Rectangle 251"/>
              <p:cNvSpPr/>
              <p:nvPr/>
            </p:nvSpPr>
            <p:spPr>
              <a:xfrm>
                <a:off x="150008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2623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0246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7869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5492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311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6073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6836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61431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3766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1389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990119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06952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1457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2219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2982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150008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2623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0246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7869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45492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311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073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836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61431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83766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91389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990119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06952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1457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12219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12982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50008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2623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0246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7869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5492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311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073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836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61431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3766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91389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990119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06952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11457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2219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2982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50008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2623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0246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7869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45492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5311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6073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6836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61431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3766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91389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990119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06952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11457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12219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2982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48419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2464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0087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7710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5333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956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6057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82025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984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83607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91230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98853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06793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114416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2203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29662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48419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464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0087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7710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5333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52956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057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82025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5984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83607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91230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98853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06793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14416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2203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29662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148419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22464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0087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7710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5333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2956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6057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82025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5984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607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91230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98853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06793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4416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2203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29662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48419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2464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0087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7710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5333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52956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6057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682025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5984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607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230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8853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06793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14416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2203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29662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50008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22623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0246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7869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5492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5311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073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36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61431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83766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1389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90119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6952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1457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2219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2982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50008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2623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30246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7869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5492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311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073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836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61431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83766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91389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990119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06952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1457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2219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2982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50008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2623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30246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37869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5492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5311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073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836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61431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83766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91389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990119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6952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457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2219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982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50008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2623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30246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37869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5492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311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6073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6836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761431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3766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91389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90119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106952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1457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2219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2982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48419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2464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0087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37710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5333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52956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6057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682025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75984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83607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91230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98853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06793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114416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12203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129662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148419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22464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0087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7710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45333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52956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6057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682025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75984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83607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1230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8853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6793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14416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2203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29662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48419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2464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30087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37710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5333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956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6057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682025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75984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83607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91230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98853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06793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114416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03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29662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148419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2464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0087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7710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45333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2956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057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2025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5984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83607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91230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98853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106793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14416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12203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29662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824820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15" name="Rectangle 51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304458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2" name="Rectangle 77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7" name="Rectangle 85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9" name="Rectangle 85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0" name="Rectangle 95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2" name="Rectangle 96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6" name="Rectangle 96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0" name="Rectangle 96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4" name="Rectangle 97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6" name="Rectangle 97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8" name="Rectangle 97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0" name="Rectangle 97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2" name="Rectangle 98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4" name="Rectangle 98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1" name="Rectangle 100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8" name="Rectangle 101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0" name="Rectangle 101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5" name="Rectangle 102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426485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029" name="Rectangle 102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1" name="Rectangle 103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3" name="Rectangle 103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4" name="Rectangle 103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6" name="Rectangle 103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2" name="Rectangle 104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4" name="Rectangle 104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0" name="Rectangle 104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2" name="Rectangle 105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8" name="Rectangle 105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5" name="Rectangle 106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6" name="Rectangle 106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8" name="Rectangle 106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9" name="Rectangle 106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3" name="Rectangle 109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5" name="Rectangle 109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7" name="Rectangle 109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1" name="Rectangle 110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3" name="Rectangle 110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5" name="Rectangle 110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9" name="Rectangle 110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1" name="Rectangle 111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3" name="Rectangle 111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0" name="Rectangle 112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4" name="Rectangle 113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6" name="Rectangle 113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8" name="Rectangle 113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2" name="Rectangle 114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4" name="Rectangle 114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6" name="Rectangle 114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8" name="Rectangle 114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2" name="Rectangle 115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4" name="Rectangle 115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6" name="Rectangle 115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8" name="Rectangle 115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7" name="Rectangle 118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7" name="Rectangle 119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9" name="Rectangle 119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1" name="Rectangle 120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9" name="Rectangle 120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6" name="Rectangle 122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8" name="Rectangle 122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0" name="Rectangle 122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1" name="Rectangle 123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2" name="Rectangle 123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3" name="Rectangle 123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4" name="Rectangle 123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5" name="Rectangle 123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6" name="Rectangle 123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7" name="Rectangle 123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9" name="Rectangle 123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1" name="Rectangle 124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4" name="Rectangle 124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5" name="Rectangle 127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6" name="Rectangle 127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7" name="Rectangle 127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>
              <a:off x="5476097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286" name="Rectangle 128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3" name="Rectangle 131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5" name="Rectangle 131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7" name="Rectangle 131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9" name="Rectangle 131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1" name="Rectangle 132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3" name="Rectangle 132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4" name="Rectangle 132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5" name="Rectangle 132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6" name="Rectangle 132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7" name="Rectangle 132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8" name="Rectangle 132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9" name="Rectangle 132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0" name="Rectangle 132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1" name="Rectangle 133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2" name="Rectangle 133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3" name="Rectangle 133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4" name="Rectangle 133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5" name="Rectangle 133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6" name="Rectangle 133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7" name="Rectangle 133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8" name="Rectangle 133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9" name="Rectangle 133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0" name="Rectangle 133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2" name="Rectangle 134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4" name="Rectangle 134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8" name="Rectangle 134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0" name="Rectangle 134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2" name="Rectangle 135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4" name="Rectangle 135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6" name="Rectangle 135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8" name="Rectangle 135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0" name="Rectangle 135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2" name="Rectangle 136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4" name="Rectangle 136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6" name="Rectangle 136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8" name="Rectangle 136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0" name="Rectangle 136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2" name="Rectangle 137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3" name="Rectangle 137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4" name="Rectangle 137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5" name="Rectangle 137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6" name="Rectangle 137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7" name="Rectangle 137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8" name="Rectangle 137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79" name="Rectangle 137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0" name="Rectangle 137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1" name="Rectangle 138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2" name="Rectangle 138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4" name="Rectangle 138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6" name="Rectangle 138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8" name="Rectangle 138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0" name="Rectangle 138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2" name="Rectangle 139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4" name="Rectangle 139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6" name="Rectangle 139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8" name="Rectangle 139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0" name="Rectangle 139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2" name="Rectangle 140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5" name="Rectangle 140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6" name="Rectangle 140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7" name="Rectangle 140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8" name="Rectangle 140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9" name="Rectangle 140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0" name="Rectangle 140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1" name="Rectangle 141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2" name="Rectangle 141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3" name="Rectangle 141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4" name="Rectangle 141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5" name="Rectangle 141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7" name="Rectangle 141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9" name="Rectangle 141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1" name="Rectangle 142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3" name="Rectangle 142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5" name="Rectangle 142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7" name="Rectangle 142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9" name="Rectangle 142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1" name="Rectangle 143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3" name="Rectangle 143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5" name="Rectangle 143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7" name="Rectangle 143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9" name="Rectangle 143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1" name="Rectangle 144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3" name="Rectangle 145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7" name="Rectangle 146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0" name="Rectangle 147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2" name="Rectangle 149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8" name="Rectangle 151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9" name="Rectangle 151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2" name="Rectangle 153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542" name="Rectangle 1541"/>
            <p:cNvSpPr/>
            <p:nvPr/>
          </p:nvSpPr>
          <p:spPr>
            <a:xfrm>
              <a:off x="1812925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30480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42719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54864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18288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550" name="Group 1549"/>
            <p:cNvGrpSpPr/>
            <p:nvPr/>
          </p:nvGrpSpPr>
          <p:grpSpPr>
            <a:xfrm>
              <a:off x="6706102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551" name="Rectangle 155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7" name="Rectangle 155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8" name="Rectangle 155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0" name="Rectangle 156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4" name="Rectangle 158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6" name="Rectangle 159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7" name="Rectangle 159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9" name="Rectangle 159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0" name="Rectangle 159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1" name="Rectangle 160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2" name="Rectangle 160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5" name="Rectangle 160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6" name="Rectangle 160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9" name="Rectangle 160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1" name="Rectangle 161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2" name="Rectangle 161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5" name="Rectangle 161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7" name="Rectangle 161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3" name="Rectangle 162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6" name="Rectangle 162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7" name="Rectangle 162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9" name="Rectangle 162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1" name="Rectangle 163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5" name="Rectangle 163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6" name="Rectangle 163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2" name="Rectangle 164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4" name="Rectangle 164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5" name="Rectangle 164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7" name="Rectangle 164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8" name="Rectangle 164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0" name="Rectangle 164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1" name="Rectangle 165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2" name="Rectangle 165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3" name="Rectangle 165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4" name="Rectangle 165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6" name="Rectangle 165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0" name="Rectangle 165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2" name="Rectangle 166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3" name="Rectangle 166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6" name="Rectangle 166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8" name="Rectangle 166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9" name="Rectangle 166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0" name="Rectangle 166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1" name="Rectangle 167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2" name="Rectangle 167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4" name="Rectangle 167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5" name="Rectangle 167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7" name="Rectangle 167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8" name="Rectangle 167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0" name="Rectangle 167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2" name="Rectangle 168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3" name="Rectangle 168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4" name="Rectangle 168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5" name="Rectangle 168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6" name="Rectangle 168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7" name="Rectangle 168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9" name="Rectangle 168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0" name="Rectangle 168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1" name="Rectangle 169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2" name="Rectangle 169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3" name="Rectangle 169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4" name="Rectangle 169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5" name="Rectangle 169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6" name="Rectangle 169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8" name="Rectangle 169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9" name="Rectangle 169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1" name="Rectangle 170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2" name="Rectangle 170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3" name="Rectangle 170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4" name="Rectangle 170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5" name="Rectangle 170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6" name="Rectangle 170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7" name="Rectangle 170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8" name="Rectangle 170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9" name="Rectangle 170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0" name="Rectangle 170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1" name="Rectangle 171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3" name="Rectangle 171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4" name="Rectangle 171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5" name="Rectangle 171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6" name="Rectangle 171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7" name="Rectangle 171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8" name="Rectangle 171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9" name="Rectangle 171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0" name="Rectangle 171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2" name="Rectangle 172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3" name="Rectangle 172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4" name="Rectangle 172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5" name="Rectangle 172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6" name="Rectangle 172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8" name="Rectangle 172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0" name="Rectangle 172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1" name="Rectangle 173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2" name="Rectangle 173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4" name="Rectangle 173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5" name="Rectangle 173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8" name="Rectangle 173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0" name="Rectangle 173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1" name="Rectangle 174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2" name="Rectangle 174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3" name="Rectangle 174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4" name="Rectangle 174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6" name="Rectangle 174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7" name="Rectangle 174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9" name="Rectangle 174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0" name="Rectangle 174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2" name="Rectangle 175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3" name="Rectangle 175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5" name="Rectangle 175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9" name="Rectangle 175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1" name="Rectangle 176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5" name="Rectangle 176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9" name="Rectangle 177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0" name="Rectangle 177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1" name="Rectangle 178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2" name="Rectangle 178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3" name="Rectangle 178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5" name="Rectangle 178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6" name="Rectangle 178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7" name="Rectangle 178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8" name="Rectangle 178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9" name="Rectangle 178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2" name="Rectangle 179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3" name="Rectangle 179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4" name="Rectangle 179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5" name="Rectangle 179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6" name="Rectangle 179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7" name="Rectangle 179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8" name="Rectangle 179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9" name="Rectangle 179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0" name="Rectangle 179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1" name="Rectangle 180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2" name="Rectangle 180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3" name="Rectangle 180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4" name="Rectangle 180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5" name="Rectangle 180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6" name="Rectangle 180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807" name="Rectangle 1806"/>
            <p:cNvSpPr/>
            <p:nvPr/>
          </p:nvSpPr>
          <p:spPr>
            <a:xfrm>
              <a:off x="6694488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8" name="Rectangle 1807"/>
            <p:cNvSpPr/>
            <p:nvPr/>
          </p:nvSpPr>
          <p:spPr>
            <a:xfrm>
              <a:off x="67103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09" name="Group 1808"/>
            <p:cNvGrpSpPr/>
            <p:nvPr/>
          </p:nvGrpSpPr>
          <p:grpSpPr>
            <a:xfrm>
              <a:off x="18288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810" name="Rectangle 180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1" name="Rectangle 181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2" name="Rectangle 181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3" name="Rectangle 181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4" name="Rectangle 181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5" name="Rectangle 181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6" name="Rectangle 181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7" name="Rectangle 181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8" name="Rectangle 181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9" name="Rectangle 181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0" name="Rectangle 181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1" name="Rectangle 182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2" name="Rectangle 182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3" name="Rectangle 182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4" name="Rectangle 182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5" name="Rectangle 182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6" name="Rectangle 182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7" name="Rectangle 182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8" name="Rectangle 182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9" name="Rectangle 182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0" name="Rectangle 182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1" name="Rectangle 183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2" name="Rectangle 183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3" name="Rectangle 183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4" name="Rectangle 183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5" name="Rectangle 183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6" name="Rectangle 183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7" name="Rectangle 183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8" name="Rectangle 183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9" name="Rectangle 183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0" name="Rectangle 183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1" name="Rectangle 184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2" name="Rectangle 184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3" name="Rectangle 184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4" name="Rectangle 184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5" name="Rectangle 184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6" name="Rectangle 184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7" name="Rectangle 184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8" name="Rectangle 184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9" name="Rectangle 184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0" name="Rectangle 184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1" name="Rectangle 185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2" name="Rectangle 185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3" name="Rectangle 185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4" name="Rectangle 185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5" name="Rectangle 185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6" name="Rectangle 185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7" name="Rectangle 185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8" name="Rectangle 185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9" name="Rectangle 185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0" name="Rectangle 185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1" name="Rectangle 186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2" name="Rectangle 186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3" name="Rectangle 186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4" name="Rectangle 186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5" name="Rectangle 186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6" name="Rectangle 186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7" name="Rectangle 186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8" name="Rectangle 186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9" name="Rectangle 186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0" name="Rectangle 186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1" name="Rectangle 187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2" name="Rectangle 187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3" name="Rectangle 187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4" name="Rectangle 187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5" name="Rectangle 187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6" name="Rectangle 187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7" name="Rectangle 187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8" name="Rectangle 187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9" name="Rectangle 187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0" name="Rectangle 187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1" name="Rectangle 188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2" name="Rectangle 188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3" name="Rectangle 188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4" name="Rectangle 188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5" name="Rectangle 188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6" name="Rectangle 188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7" name="Rectangle 188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8" name="Rectangle 188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9" name="Rectangle 188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0" name="Rectangle 188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1" name="Rectangle 189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2" name="Rectangle 189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3" name="Rectangle 189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4" name="Rectangle 189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5" name="Rectangle 189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6" name="Rectangle 189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7" name="Rectangle 189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8" name="Rectangle 189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9" name="Rectangle 189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0" name="Rectangle 189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1" name="Rectangle 190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2" name="Rectangle 190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3" name="Rectangle 190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4" name="Rectangle 190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5" name="Rectangle 190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6" name="Rectangle 190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7" name="Rectangle 190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8" name="Rectangle 190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9" name="Rectangle 190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0" name="Rectangle 190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1" name="Rectangle 191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2" name="Rectangle 191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3" name="Rectangle 191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4" name="Rectangle 191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5" name="Rectangle 191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6" name="Rectangle 191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7" name="Rectangle 191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8" name="Rectangle 191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9" name="Rectangle 191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0" name="Rectangle 191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1" name="Rectangle 192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2" name="Rectangle 192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3" name="Rectangle 192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4" name="Rectangle 192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5" name="Rectangle 192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6" name="Rectangle 192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8" name="Rectangle 192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29" name="Rectangle 192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0" name="Rectangle 192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1" name="Rectangle 193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2" name="Rectangle 193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3" name="Rectangle 193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4" name="Rectangle 193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5" name="Rectangle 193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6" name="Rectangle 193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7" name="Rectangle 193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8" name="Rectangle 193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0" name="Rectangle 193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1" name="Rectangle 194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3" name="Rectangle 194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5" name="Rectangle 194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6" name="Rectangle 194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7" name="Rectangle 194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8" name="Rectangle 194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9" name="Rectangle 194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0" name="Rectangle 194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4" name="Rectangle 195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6" name="Rectangle 195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8" name="Rectangle 195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2" name="Rectangle 196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4" name="Rectangle 196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6" name="Rectangle 196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8" name="Rectangle 196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0" name="Rectangle 196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8" name="Rectangle 197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0" name="Rectangle 197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1" name="Rectangle 198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3" name="Rectangle 198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4" name="Rectangle 198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5" name="Rectangle 198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8" name="Rectangle 198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9" name="Rectangle 198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0" name="Rectangle 198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1" name="Rectangle 199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2" name="Rectangle 199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3" name="Rectangle 199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5" name="Rectangle 199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7" name="Rectangle 199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8" name="Rectangle 199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9" name="Rectangle 199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1" name="Rectangle 200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3" name="Rectangle 200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5" name="Rectangle 200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7" name="Rectangle 200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9" name="Rectangle 200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1" name="Rectangle 201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3" name="Rectangle 201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7" name="Rectangle 201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9" name="Rectangle 201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1" name="Rectangle 202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2" name="Rectangle 202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1" name="Rectangle 203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2" name="Rectangle 203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5" name="Rectangle 203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6" name="Rectangle 203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9" name="Rectangle 204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0" name="Rectangle 204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3" name="Rectangle 206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4" name="Rectangle 206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5" name="Rectangle 206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066" name="Rectangle 2065"/>
            <p:cNvSpPr/>
            <p:nvPr/>
          </p:nvSpPr>
          <p:spPr>
            <a:xfrm>
              <a:off x="181610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1833563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68" name="Group 2067"/>
            <p:cNvGrpSpPr/>
            <p:nvPr/>
          </p:nvGrpSpPr>
          <p:grpSpPr>
            <a:xfrm>
              <a:off x="3032077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069" name="Rectangle 206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7" name="Rectangle 207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8" name="Rectangle 207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1" name="Rectangle 209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7" name="Rectangle 209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8" name="Rectangle 209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5" name="Rectangle 210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6" name="Rectangle 210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9" name="Rectangle 211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0" name="Rectangle 211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3" name="Rectangle 213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4" name="Rectangle 213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7" name="Rectangle 214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8" name="Rectangle 214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1" name="Rectangle 216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2" name="Rectangle 216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5" name="Rectangle 217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6" name="Rectangle 217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9" name="Rectangle 218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0" name="Rectangle 218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6" name="Rectangle 219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7" name="Rectangle 219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3" name="Rectangle 220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4" name="Rectangle 220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5" name="Rectangle 220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6" name="Rectangle 220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7" name="Rectangle 220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8" name="Rectangle 220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9" name="Rectangle 220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0" name="Rectangle 220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1" name="Rectangle 221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2" name="Rectangle 221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3" name="Rectangle 221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4" name="Rectangle 221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5" name="Rectangle 221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6" name="Rectangle 221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7" name="Rectangle 221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8" name="Rectangle 221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9" name="Rectangle 221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0" name="Rectangle 221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1" name="Rectangle 222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2" name="Rectangle 222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3" name="Rectangle 222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4" name="Rectangle 222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5" name="Rectangle 222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6" name="Rectangle 222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7" name="Rectangle 222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8" name="Rectangle 222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9" name="Rectangle 222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0" name="Rectangle 222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1" name="Rectangle 223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2" name="Rectangle 223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3" name="Rectangle 223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4" name="Rectangle 223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5" name="Rectangle 223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6" name="Rectangle 223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7" name="Rectangle 223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8" name="Rectangle 223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39" name="Rectangle 223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0" name="Rectangle 223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1" name="Rectangle 224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2" name="Rectangle 224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3" name="Rectangle 224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4" name="Rectangle 224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5" name="Rectangle 224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6" name="Rectangle 224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7" name="Rectangle 224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8" name="Rectangle 224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9" name="Rectangle 224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0" name="Rectangle 224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1" name="Rectangle 225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2" name="Rectangle 225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3" name="Rectangle 225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4" name="Rectangle 225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5" name="Rectangle 225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6" name="Rectangle 225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7" name="Rectangle 225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8" name="Rectangle 225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9" name="Rectangle 225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0" name="Rectangle 225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1" name="Rectangle 226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2" name="Rectangle 226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3" name="Rectangle 226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4" name="Rectangle 226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5" name="Rectangle 226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6" name="Rectangle 226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7" name="Rectangle 226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8" name="Rectangle 226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9" name="Rectangle 226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0" name="Rectangle 226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1" name="Rectangle 227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2" name="Rectangle 227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3" name="Rectangle 227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4" name="Rectangle 227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5" name="Rectangle 227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6" name="Rectangle 227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7" name="Rectangle 227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8" name="Rectangle 227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9" name="Rectangle 227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0" name="Rectangle 227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1" name="Rectangle 228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2" name="Rectangle 228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3" name="Rectangle 228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4" name="Rectangle 228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5" name="Rectangle 228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6" name="Rectangle 228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7" name="Rectangle 228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8" name="Rectangle 228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9" name="Rectangle 228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0" name="Rectangle 228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1" name="Rectangle 229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2" name="Rectangle 229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3" name="Rectangle 229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4" name="Rectangle 229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5" name="Rectangle 229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6" name="Rectangle 229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7" name="Rectangle 229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8" name="Rectangle 229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9" name="Rectangle 229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0" name="Rectangle 229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1" name="Rectangle 230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2" name="Rectangle 230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3" name="Rectangle 230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4" name="Rectangle 230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5" name="Rectangle 230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6" name="Rectangle 230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7" name="Rectangle 230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8" name="Rectangle 230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09" name="Rectangle 230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0" name="Rectangle 230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1" name="Rectangle 231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2" name="Rectangle 231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3" name="Rectangle 231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4" name="Rectangle 231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5" name="Rectangle 231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6" name="Rectangle 231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7" name="Rectangle 231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8" name="Rectangle 231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9" name="Rectangle 231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0" name="Rectangle 231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1" name="Rectangle 232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2" name="Rectangle 232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3" name="Rectangle 232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4" name="Rectangle 232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325" name="Rectangle 2324"/>
            <p:cNvSpPr/>
            <p:nvPr/>
          </p:nvSpPr>
          <p:spPr>
            <a:xfrm>
              <a:off x="30194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6" name="Rectangle 2325"/>
            <p:cNvSpPr/>
            <p:nvPr/>
          </p:nvSpPr>
          <p:spPr>
            <a:xfrm>
              <a:off x="30353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327" name="Group 2326"/>
            <p:cNvGrpSpPr/>
            <p:nvPr/>
          </p:nvGrpSpPr>
          <p:grpSpPr>
            <a:xfrm>
              <a:off x="42859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328" name="Rectangle 232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9" name="Rectangle 232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0" name="Rectangle 232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1" name="Rectangle 233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2" name="Rectangle 233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3" name="Rectangle 233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4" name="Rectangle 233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5" name="Rectangle 233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6" name="Rectangle 233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7" name="Rectangle 233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8" name="Rectangle 233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39" name="Rectangle 233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0" name="Rectangle 233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1" name="Rectangle 234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2" name="Rectangle 234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3" name="Rectangle 234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4" name="Rectangle 234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5" name="Rectangle 234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6" name="Rectangle 234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7" name="Rectangle 234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8" name="Rectangle 234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9" name="Rectangle 234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0" name="Rectangle 234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1" name="Rectangle 235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2" name="Rectangle 235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3" name="Rectangle 235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4" name="Rectangle 235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5" name="Rectangle 235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6" name="Rectangle 235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7" name="Rectangle 235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8" name="Rectangle 235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9" name="Rectangle 235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0" name="Rectangle 235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1" name="Rectangle 236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2" name="Rectangle 236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3" name="Rectangle 236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4" name="Rectangle 236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5" name="Rectangle 236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6" name="Rectangle 236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7" name="Rectangle 236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8" name="Rectangle 236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9" name="Rectangle 236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0" name="Rectangle 236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1" name="Rectangle 237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2" name="Rectangle 237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3" name="Rectangle 237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4" name="Rectangle 237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5" name="Rectangle 237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6" name="Rectangle 237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7" name="Rectangle 237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8" name="Rectangle 237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79" name="Rectangle 237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0" name="Rectangle 237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1" name="Rectangle 238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2" name="Rectangle 238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3" name="Rectangle 238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4" name="Rectangle 238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5" name="Rectangle 238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6" name="Rectangle 238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7" name="Rectangle 238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8" name="Rectangle 238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9" name="Rectangle 238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0" name="Rectangle 238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1" name="Rectangle 239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2" name="Rectangle 239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3" name="Rectangle 239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4" name="Rectangle 239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5" name="Rectangle 239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6" name="Rectangle 239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7" name="Rectangle 239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8" name="Rectangle 239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9" name="Rectangle 239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0" name="Rectangle 239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1" name="Rectangle 240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2" name="Rectangle 240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3" name="Rectangle 240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4" name="Rectangle 240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5" name="Rectangle 240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6" name="Rectangle 240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7" name="Rectangle 240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8" name="Rectangle 240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9" name="Rectangle 240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0" name="Rectangle 240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1" name="Rectangle 241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2" name="Rectangle 241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3" name="Rectangle 241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4" name="Rectangle 241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5" name="Rectangle 241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6" name="Rectangle 241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7" name="Rectangle 241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8" name="Rectangle 241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9" name="Rectangle 241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0" name="Rectangle 241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1" name="Rectangle 242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2" name="Rectangle 242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3" name="Rectangle 242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4" name="Rectangle 242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5" name="Rectangle 242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6" name="Rectangle 242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7" name="Rectangle 242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8" name="Rectangle 242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9" name="Rectangle 242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0" name="Rectangle 242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1" name="Rectangle 243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2" name="Rectangle 243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3" name="Rectangle 243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4" name="Rectangle 243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5" name="Rectangle 243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6" name="Rectangle 243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7" name="Rectangle 243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8" name="Rectangle 243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9" name="Rectangle 243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0" name="Rectangle 243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1" name="Rectangle 244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2" name="Rectangle 244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3" name="Rectangle 244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4" name="Rectangle 244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5" name="Rectangle 244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6" name="Rectangle 244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7" name="Rectangle 244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8" name="Rectangle 244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49" name="Rectangle 244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0" name="Rectangle 244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1" name="Rectangle 245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2" name="Rectangle 245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3" name="Rectangle 245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4" name="Rectangle 245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5" name="Rectangle 245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6" name="Rectangle 245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7" name="Rectangle 245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8" name="Rectangle 245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59" name="Rectangle 245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0" name="Rectangle 245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1" name="Rectangle 246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2" name="Rectangle 246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3" name="Rectangle 246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4" name="Rectangle 246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5" name="Rectangle 246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6" name="Rectangle 246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7" name="Rectangle 246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8" name="Rectangle 246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69" name="Rectangle 246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0" name="Rectangle 246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1" name="Rectangle 247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2" name="Rectangle 247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3" name="Rectangle 247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4" name="Rectangle 247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5" name="Rectangle 247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6" name="Rectangle 247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7" name="Rectangle 247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8" name="Rectangle 247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79" name="Rectangle 247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0" name="Rectangle 247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1" name="Rectangle 248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2" name="Rectangle 248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3" name="Rectangle 248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4" name="Rectangle 248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5" name="Rectangle 248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6" name="Rectangle 248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7" name="Rectangle 248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8" name="Rectangle 248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9" name="Rectangle 248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0" name="Rectangle 248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1" name="Rectangle 249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2" name="Rectangle 249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3" name="Rectangle 249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4" name="Rectangle 249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5" name="Rectangle 249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6" name="Rectangle 249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7" name="Rectangle 249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8" name="Rectangle 249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9" name="Rectangle 249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0" name="Rectangle 249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1" name="Rectangle 250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2" name="Rectangle 250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3" name="Rectangle 250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4" name="Rectangle 250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5" name="Rectangle 250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6" name="Rectangle 250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7" name="Rectangle 250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8" name="Rectangle 250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9" name="Rectangle 250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0" name="Rectangle 250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1" name="Rectangle 251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2" name="Rectangle 251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3" name="Rectangle 251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4" name="Rectangle 251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5" name="Rectangle 251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6" name="Rectangle 251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7" name="Rectangle 251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8" name="Rectangle 251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9" name="Rectangle 251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0" name="Rectangle 251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1" name="Rectangle 252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2" name="Rectangle 252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3" name="Rectangle 252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4" name="Rectangle 252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5" name="Rectangle 252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6" name="Rectangle 252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7" name="Rectangle 252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8" name="Rectangle 252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9" name="Rectangle 252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0" name="Rectangle 252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1" name="Rectangle 253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2" name="Rectangle 253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3" name="Rectangle 253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4" name="Rectangle 253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5" name="Rectangle 253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6" name="Rectangle 253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7" name="Rectangle 253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8" name="Rectangle 253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9" name="Rectangle 253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0" name="Rectangle 253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1" name="Rectangle 254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2" name="Rectangle 254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3" name="Rectangle 254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4" name="Rectangle 254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5" name="Rectangle 254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6" name="Rectangle 254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7" name="Rectangle 254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8" name="Rectangle 254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9" name="Rectangle 254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0" name="Rectangle 254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1" name="Rectangle 255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2" name="Rectangle 255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3" name="Rectangle 255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4" name="Rectangle 255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5" name="Rectangle 255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6" name="Rectangle 255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7" name="Rectangle 255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8" name="Rectangle 255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9" name="Rectangle 255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0" name="Rectangle 255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1" name="Rectangle 256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2" name="Rectangle 256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3" name="Rectangle 256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4" name="Rectangle 256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5" name="Rectangle 256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6" name="Rectangle 256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7" name="Rectangle 256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8" name="Rectangle 256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9" name="Rectangle 256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0" name="Rectangle 256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1" name="Rectangle 257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2" name="Rectangle 257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3" name="Rectangle 257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4" name="Rectangle 257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5" name="Rectangle 257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6" name="Rectangle 257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7" name="Rectangle 257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8" name="Rectangle 257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9" name="Rectangle 257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0" name="Rectangle 257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1" name="Rectangle 258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2" name="Rectangle 258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3" name="Rectangle 258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584" name="Rectangle 2583"/>
            <p:cNvSpPr/>
            <p:nvPr/>
          </p:nvSpPr>
          <p:spPr>
            <a:xfrm>
              <a:off x="427355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85" name="Rectangle 2584"/>
            <p:cNvSpPr/>
            <p:nvPr/>
          </p:nvSpPr>
          <p:spPr>
            <a:xfrm>
              <a:off x="4289425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586" name="Group 2585"/>
            <p:cNvGrpSpPr/>
            <p:nvPr/>
          </p:nvGrpSpPr>
          <p:grpSpPr>
            <a:xfrm>
              <a:off x="550510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587" name="Rectangle 2586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8" name="Rectangle 2587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9" name="Rectangle 2588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0" name="Rectangle 2589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1" name="Rectangle 2590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2" name="Rectangle 2591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3" name="Rectangle 2592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4" name="Rectangle 2593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5" name="Rectangle 2594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6" name="Rectangle 2595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7" name="Rectangle 2596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8" name="Rectangle 2597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9" name="Rectangle 2598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0" name="Rectangle 2599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1" name="Rectangle 2600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2" name="Rectangle 2601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3" name="Rectangle 2602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4" name="Rectangle 2603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5" name="Rectangle 2604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6" name="Rectangle 2605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7" name="Rectangle 2606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8" name="Rectangle 2607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9" name="Rectangle 2608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0" name="Rectangle 2609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1" name="Rectangle 2610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2" name="Rectangle 2611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3" name="Rectangle 2612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4" name="Rectangle 2613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5" name="Rectangle 2614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6" name="Rectangle 2615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7" name="Rectangle 2616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8" name="Rectangle 2617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9" name="Rectangle 2618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0" name="Rectangle 2619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1" name="Rectangle 2620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2" name="Rectangle 2621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3" name="Rectangle 2622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4" name="Rectangle 2623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5" name="Rectangle 2624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6" name="Rectangle 2625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7" name="Rectangle 2626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8" name="Rectangle 2627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9" name="Rectangle 2628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0" name="Rectangle 2629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1" name="Rectangle 2630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2" name="Rectangle 2631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3" name="Rectangle 2632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4" name="Rectangle 2633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5" name="Rectangle 2634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6" name="Rectangle 2635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7" name="Rectangle 2636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8" name="Rectangle 2637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9" name="Rectangle 2638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0" name="Rectangle 2639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1" name="Rectangle 2640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2" name="Rectangle 2641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3" name="Rectangle 2642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4" name="Rectangle 2643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5" name="Rectangle 2644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6" name="Rectangle 2645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7" name="Rectangle 2646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8" name="Rectangle 2647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9" name="Rectangle 2648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0" name="Rectangle 2649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1" name="Rectangle 2650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2" name="Rectangle 2651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3" name="Rectangle 2652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4" name="Rectangle 2653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5" name="Rectangle 2654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6" name="Rectangle 2655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7" name="Rectangle 2656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8" name="Rectangle 2657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9" name="Rectangle 2658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0" name="Rectangle 2659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1" name="Rectangle 2660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2" name="Rectangle 2661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3" name="Rectangle 2662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4" name="Rectangle 2663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5" name="Rectangle 2664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6" name="Rectangle 2665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7" name="Rectangle 2666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8" name="Rectangle 2667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9" name="Rectangle 2668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0" name="Rectangle 2669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1" name="Rectangle 2670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2" name="Rectangle 2671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3" name="Rectangle 2672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4" name="Rectangle 2673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5" name="Rectangle 2674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6" name="Rectangle 2675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7" name="Rectangle 2676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8" name="Rectangle 2677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9" name="Rectangle 2678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0" name="Rectangle 2679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1" name="Rectangle 2680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2" name="Rectangle 2681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3" name="Rectangle 2682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4" name="Rectangle 2683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5" name="Rectangle 2684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6" name="Rectangle 2685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7" name="Rectangle 2686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8" name="Rectangle 2687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9" name="Rectangle 2688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0" name="Rectangle 2689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1" name="Rectangle 2690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2" name="Rectangle 2691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3" name="Rectangle 2692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4" name="Rectangle 2693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5" name="Rectangle 2694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6" name="Rectangle 2695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7" name="Rectangle 2696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8" name="Rectangle 2697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9" name="Rectangle 2698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0" name="Rectangle 2699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1" name="Rectangle 2700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2" name="Rectangle 2701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3" name="Rectangle 2702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4" name="Rectangle 2703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5" name="Rectangle 2704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6" name="Rectangle 2705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7" name="Rectangle 2706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8" name="Rectangle 2707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9" name="Rectangle 2708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0" name="Rectangle 2709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1" name="Rectangle 2710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2" name="Rectangle 2711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3" name="Rectangle 2712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4" name="Rectangle 2713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5" name="Rectangle 2714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6" name="Rectangle 2715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7" name="Rectangle 2716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8" name="Rectangle 2717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9" name="Rectangle 2718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0" name="Rectangle 2719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1" name="Rectangle 2720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2" name="Rectangle 2721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3" name="Rectangle 2722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4" name="Rectangle 2723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5" name="Rectangle 2724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6" name="Rectangle 2725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7" name="Rectangle 2726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8" name="Rectangle 2727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9" name="Rectangle 2728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0" name="Rectangle 2729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1" name="Rectangle 2730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2" name="Rectangle 2731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3" name="Rectangle 2732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4" name="Rectangle 2733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5" name="Rectangle 2734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6" name="Rectangle 2735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7" name="Rectangle 2736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8" name="Rectangle 2737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9" name="Rectangle 2738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0" name="Rectangle 2739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1" name="Rectangle 2740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2" name="Rectangle 2741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3" name="Rectangle 2742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4" name="Rectangle 2743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5" name="Rectangle 2744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6" name="Rectangle 2745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7" name="Rectangle 2746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8" name="Rectangle 2747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9" name="Rectangle 2748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0" name="Rectangle 2749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1" name="Rectangle 2750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2" name="Rectangle 2751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3" name="Rectangle 2752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4" name="Rectangle 2753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5" name="Rectangle 2754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6" name="Rectangle 2755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7" name="Rectangle 2756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8" name="Rectangle 2757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9" name="Rectangle 2758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0" name="Rectangle 2759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1" name="Rectangle 2760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2" name="Rectangle 2761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3" name="Rectangle 2762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4" name="Rectangle 2763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5" name="Rectangle 2764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6" name="Rectangle 2765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7" name="Rectangle 2766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8" name="Rectangle 2767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9" name="Rectangle 2768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0" name="Rectangle 2769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1" name="Rectangle 2770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2" name="Rectangle 2771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3" name="Rectangle 2772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4" name="Rectangle 2773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5" name="Rectangle 2774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6" name="Rectangle 2775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7" name="Rectangle 2776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8" name="Rectangle 2777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9" name="Rectangle 2778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0" name="Rectangle 2779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1" name="Rectangle 2780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2" name="Rectangle 2781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3" name="Rectangle 2782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4" name="Rectangle 2783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5" name="Rectangle 2784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6" name="Rectangle 2785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7" name="Rectangle 2786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8" name="Rectangle 2787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9" name="Rectangle 2788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0" name="Rectangle 2789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1" name="Rectangle 2790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2" name="Rectangle 2791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3" name="Rectangle 2792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4" name="Rectangle 2793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5" name="Rectangle 2794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6" name="Rectangle 2795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7" name="Rectangle 2796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8" name="Rectangle 2797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9" name="Rectangle 2798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0" name="Rectangle 2799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1" name="Rectangle 2800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2" name="Rectangle 2801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3" name="Rectangle 2802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4" name="Rectangle 2803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5" name="Rectangle 2804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6" name="Rectangle 2805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7" name="Rectangle 2806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8" name="Rectangle 2807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9" name="Rectangle 2808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0" name="Rectangle 2809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1" name="Rectangle 2810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2" name="Rectangle 2811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3" name="Rectangle 2812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4" name="Rectangle 2813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5" name="Rectangle 2814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6" name="Rectangle 2815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7" name="Rectangle 2816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8" name="Rectangle 2817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9" name="Rectangle 2818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0" name="Rectangle 2819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1" name="Rectangle 2820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2" name="Rectangle 2821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3" name="Rectangle 2822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4" name="Rectangle 2823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5" name="Rectangle 2824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6" name="Rectangle 2825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7" name="Rectangle 2826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8" name="Rectangle 2827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9" name="Rectangle 2828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0" name="Rectangle 2829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1" name="Rectangle 2830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2" name="Rectangle 2831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3" name="Rectangle 2832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4" name="Rectangle 2833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5" name="Rectangle 2834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6" name="Rectangle 2835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7" name="Rectangle 2836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8" name="Rectangle 2837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9" name="Rectangle 2838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0" name="Rectangle 2839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1" name="Rectangle 2840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2" name="Rectangle 2841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843" name="Rectangle 2842"/>
            <p:cNvSpPr/>
            <p:nvPr/>
          </p:nvSpPr>
          <p:spPr>
            <a:xfrm>
              <a:off x="549275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4" name="Rectangle 2843"/>
            <p:cNvSpPr/>
            <p:nvPr/>
          </p:nvSpPr>
          <p:spPr>
            <a:xfrm>
              <a:off x="55086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45" name="Group 2844"/>
            <p:cNvGrpSpPr/>
            <p:nvPr/>
          </p:nvGrpSpPr>
          <p:grpSpPr>
            <a:xfrm>
              <a:off x="670162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846" name="Rectangle 284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7" name="Rectangle 284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8" name="Rectangle 284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9" name="Rectangle 284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0" name="Rectangle 284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1" name="Rectangle 285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2" name="Rectangle 285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3" name="Rectangle 285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4" name="Rectangle 285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5" name="Rectangle 285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6" name="Rectangle 285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7" name="Rectangle 285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8" name="Rectangle 285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9" name="Rectangle 285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0" name="Rectangle 285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1" name="Rectangle 286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2" name="Rectangle 286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3" name="Rectangle 286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4" name="Rectangle 286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5" name="Rectangle 286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6" name="Rectangle 286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7" name="Rectangle 286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8" name="Rectangle 286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9" name="Rectangle 286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0" name="Rectangle 286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1" name="Rectangle 287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2" name="Rectangle 287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3" name="Rectangle 287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4" name="Rectangle 287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5" name="Rectangle 287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6" name="Rectangle 287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7" name="Rectangle 287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8" name="Rectangle 287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9" name="Rectangle 287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0" name="Rectangle 287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1" name="Rectangle 288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2" name="Rectangle 288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3" name="Rectangle 288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4" name="Rectangle 288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5" name="Rectangle 288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6" name="Rectangle 288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7" name="Rectangle 288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8" name="Rectangle 288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9" name="Rectangle 288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0" name="Rectangle 288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1" name="Rectangle 289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2" name="Rectangle 289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3" name="Rectangle 289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4" name="Rectangle 289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5" name="Rectangle 289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6" name="Rectangle 289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7" name="Rectangle 289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8" name="Rectangle 289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9" name="Rectangle 289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0" name="Rectangle 289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1" name="Rectangle 290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2" name="Rectangle 290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3" name="Rectangle 290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4" name="Rectangle 290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5" name="Rectangle 290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6" name="Rectangle 290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7" name="Rectangle 290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8" name="Rectangle 290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9" name="Rectangle 290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0" name="Rectangle 290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1" name="Rectangle 291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2" name="Rectangle 291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3" name="Rectangle 291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4" name="Rectangle 291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5" name="Rectangle 291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6" name="Rectangle 291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7" name="Rectangle 291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8" name="Rectangle 291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9" name="Rectangle 291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0" name="Rectangle 291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1" name="Rectangle 292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2" name="Rectangle 292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3" name="Rectangle 292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4" name="Rectangle 292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5" name="Rectangle 292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6" name="Rectangle 292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7" name="Rectangle 292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8" name="Rectangle 292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9" name="Rectangle 292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0" name="Rectangle 292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1" name="Rectangle 293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2" name="Rectangle 293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3" name="Rectangle 293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4" name="Rectangle 293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5" name="Rectangle 293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6" name="Rectangle 293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7" name="Rectangle 293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8" name="Rectangle 293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9" name="Rectangle 293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0" name="Rectangle 293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1" name="Rectangle 294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2" name="Rectangle 294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3" name="Rectangle 294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4" name="Rectangle 294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5" name="Rectangle 294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6" name="Rectangle 294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7" name="Rectangle 294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8" name="Rectangle 294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9" name="Rectangle 294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0" name="Rectangle 294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1" name="Rectangle 295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2" name="Rectangle 295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3" name="Rectangle 295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4" name="Rectangle 295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5" name="Rectangle 295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6" name="Rectangle 295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7" name="Rectangle 295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8" name="Rectangle 295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9" name="Rectangle 295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0" name="Rectangle 295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1" name="Rectangle 296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2" name="Rectangle 296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3" name="Rectangle 296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4" name="Rectangle 296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5" name="Rectangle 296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6" name="Rectangle 296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7" name="Rectangle 296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8" name="Rectangle 296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9" name="Rectangle 296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0" name="Rectangle 296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1" name="Rectangle 297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2" name="Rectangle 297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3" name="Rectangle 297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4" name="Rectangle 297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5" name="Rectangle 297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6" name="Rectangle 297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7" name="Rectangle 297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8" name="Rectangle 297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9" name="Rectangle 297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0" name="Rectangle 297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1" name="Rectangle 298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2" name="Rectangle 298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3" name="Rectangle 298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4" name="Rectangle 298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5" name="Rectangle 298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6" name="Rectangle 298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7" name="Rectangle 298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8" name="Rectangle 298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9" name="Rectangle 298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0" name="Rectangle 298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1" name="Rectangle 299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2" name="Rectangle 299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3" name="Rectangle 299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4" name="Rectangle 299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5" name="Rectangle 299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6" name="Rectangle 299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7" name="Rectangle 299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8" name="Rectangle 299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9" name="Rectangle 299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0" name="Rectangle 299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1" name="Rectangle 300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2" name="Rectangle 300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3" name="Rectangle 300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4" name="Rectangle 300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5" name="Rectangle 300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6" name="Rectangle 300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7" name="Rectangle 300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8" name="Rectangle 300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9" name="Rectangle 300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0" name="Rectangle 300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1" name="Rectangle 301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2" name="Rectangle 301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3" name="Rectangle 301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4" name="Rectangle 301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5" name="Rectangle 301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6" name="Rectangle 301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7" name="Rectangle 301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8" name="Rectangle 301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9" name="Rectangle 301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0" name="Rectangle 301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1" name="Rectangle 302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2" name="Rectangle 302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3" name="Rectangle 302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4" name="Rectangle 302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5" name="Rectangle 302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6" name="Rectangle 302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7" name="Rectangle 302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8" name="Rectangle 302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9" name="Rectangle 302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0" name="Rectangle 302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1" name="Rectangle 303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2" name="Rectangle 303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3" name="Rectangle 303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4" name="Rectangle 303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5" name="Rectangle 303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6" name="Rectangle 303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7" name="Rectangle 303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8" name="Rectangle 303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9" name="Rectangle 303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0" name="Rectangle 303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1" name="Rectangle 304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2" name="Rectangle 304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3" name="Rectangle 304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4" name="Rectangle 304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5" name="Rectangle 304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6" name="Rectangle 304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7" name="Rectangle 304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8" name="Rectangle 304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9" name="Rectangle 304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0" name="Rectangle 304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1" name="Rectangle 305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2" name="Rectangle 305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3" name="Rectangle 305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4" name="Rectangle 305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5" name="Rectangle 305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6" name="Rectangle 305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7" name="Rectangle 305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8" name="Rectangle 305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9" name="Rectangle 305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0" name="Rectangle 305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1" name="Rectangle 306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2" name="Rectangle 306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3" name="Rectangle 306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4" name="Rectangle 306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5" name="Rectangle 306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6" name="Rectangle 306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7" name="Rectangle 306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8" name="Rectangle 306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9" name="Rectangle 306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0" name="Rectangle 306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1" name="Rectangle 307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2" name="Rectangle 307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3" name="Rectangle 307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4" name="Rectangle 307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" name="Rectangle 307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" name="Rectangle 307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7" name="Rectangle 307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8" name="Rectangle 307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9" name="Rectangle 307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0" name="Rectangle 307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1" name="Rectangle 308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2" name="Rectangle 308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3" name="Rectangle 308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4" name="Rectangle 308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5" name="Rectangle 308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6" name="Rectangle 308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7" name="Rectangle 308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8" name="Rectangle 308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9" name="Rectangle 308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0" name="Rectangle 308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1" name="Rectangle 309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2" name="Rectangle 309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3" name="Rectangle 309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4" name="Rectangle 309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5" name="Rectangle 309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6" name="Rectangle 309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7" name="Rectangle 309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8" name="Rectangle 309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9" name="Rectangle 309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0" name="Rectangle 309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1" name="Rectangle 310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102" name="Rectangle 3101"/>
            <p:cNvSpPr/>
            <p:nvPr/>
          </p:nvSpPr>
          <p:spPr>
            <a:xfrm>
              <a:off x="66897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03" name="Rectangle 3102"/>
            <p:cNvSpPr/>
            <p:nvPr/>
          </p:nvSpPr>
          <p:spPr>
            <a:xfrm>
              <a:off x="67056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691" name="Group 5690"/>
            <p:cNvGrpSpPr/>
            <p:nvPr/>
          </p:nvGrpSpPr>
          <p:grpSpPr>
            <a:xfrm>
              <a:off x="1819768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692" name="Rectangle 569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3" name="Rectangle 569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4" name="Rectangle 569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5" name="Rectangle 569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6" name="Rectangle 569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7" name="Rectangle 569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8" name="Rectangle 569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9" name="Rectangle 569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0" name="Rectangle 569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1" name="Rectangle 570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2" name="Rectangle 570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3" name="Rectangle 570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4" name="Rectangle 570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5" name="Rectangle 570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6" name="Rectangle 570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7" name="Rectangle 570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8" name="Rectangle 570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9" name="Rectangle 570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0" name="Rectangle 570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1" name="Rectangle 571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2" name="Rectangle 571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3" name="Rectangle 571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4" name="Rectangle 571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5" name="Rectangle 571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6" name="Rectangle 571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7" name="Rectangle 571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8" name="Rectangle 571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9" name="Rectangle 571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0" name="Rectangle 571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1" name="Rectangle 572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2" name="Rectangle 572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3" name="Rectangle 572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4" name="Rectangle 572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5" name="Rectangle 572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6" name="Rectangle 572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7" name="Rectangle 572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8" name="Rectangle 572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9" name="Rectangle 572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0" name="Rectangle 572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1" name="Rectangle 573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2" name="Rectangle 573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3" name="Rectangle 573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4" name="Rectangle 573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5" name="Rectangle 573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6" name="Rectangle 573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7" name="Rectangle 573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8" name="Rectangle 573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9" name="Rectangle 573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0" name="Rectangle 573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1" name="Rectangle 574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2" name="Rectangle 574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3" name="Rectangle 574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4" name="Rectangle 574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5" name="Rectangle 574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6" name="Rectangle 574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7" name="Rectangle 574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8" name="Rectangle 574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9" name="Rectangle 574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0" name="Rectangle 574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1" name="Rectangle 575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2" name="Rectangle 575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3" name="Rectangle 575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4" name="Rectangle 575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5" name="Rectangle 575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6" name="Rectangle 575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7" name="Rectangle 575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8" name="Rectangle 575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9" name="Rectangle 575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0" name="Rectangle 575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1" name="Rectangle 576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2" name="Rectangle 576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3" name="Rectangle 576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4" name="Rectangle 576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5" name="Rectangle 576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6" name="Rectangle 576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7" name="Rectangle 576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8" name="Rectangle 576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9" name="Rectangle 576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0" name="Rectangle 576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1" name="Rectangle 577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2" name="Rectangle 577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3" name="Rectangle 577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4" name="Rectangle 577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5" name="Rectangle 577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6" name="Rectangle 577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7" name="Rectangle 577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8" name="Rectangle 577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9" name="Rectangle 577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0" name="Rectangle 577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1" name="Rectangle 578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2" name="Rectangle 578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3" name="Rectangle 578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4" name="Rectangle 578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5" name="Rectangle 578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6" name="Rectangle 578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7" name="Rectangle 578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8" name="Rectangle 578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9" name="Rectangle 578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0" name="Rectangle 578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1" name="Rectangle 579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2" name="Rectangle 579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3" name="Rectangle 579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4" name="Rectangle 579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5" name="Rectangle 579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6" name="Rectangle 579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7" name="Rectangle 579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8" name="Rectangle 579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9" name="Rectangle 579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0" name="Rectangle 579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1" name="Rectangle 580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2" name="Rectangle 580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3" name="Rectangle 580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4" name="Rectangle 580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5" name="Rectangle 580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6" name="Rectangle 580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7" name="Rectangle 580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8" name="Rectangle 580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9" name="Rectangle 580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0" name="Rectangle 580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1" name="Rectangle 581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2" name="Rectangle 581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3" name="Rectangle 581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4" name="Rectangle 581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5" name="Rectangle 581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6" name="Rectangle 581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7" name="Rectangle 581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8" name="Rectangle 581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19" name="Rectangle 581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0" name="Rectangle 581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1" name="Rectangle 582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2" name="Rectangle 582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3" name="Rectangle 582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4" name="Rectangle 582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5" name="Rectangle 582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6" name="Rectangle 582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7" name="Rectangle 582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8" name="Rectangle 582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29" name="Rectangle 582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0" name="Rectangle 582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1" name="Rectangle 583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2" name="Rectangle 583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3" name="Rectangle 583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4" name="Rectangle 583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5" name="Rectangle 583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6" name="Rectangle 583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7" name="Rectangle 583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8" name="Rectangle 583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9" name="Rectangle 583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0" name="Rectangle 583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1" name="Rectangle 584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2" name="Rectangle 584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3" name="Rectangle 584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4" name="Rectangle 584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5" name="Rectangle 584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6" name="Rectangle 584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7" name="Rectangle 584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8" name="Rectangle 584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9" name="Rectangle 584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0" name="Rectangle 584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1" name="Rectangle 585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2" name="Rectangle 585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3" name="Rectangle 585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4" name="Rectangle 585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5" name="Rectangle 585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6" name="Rectangle 585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7" name="Rectangle 585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8" name="Rectangle 585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59" name="Rectangle 585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0" name="Rectangle 585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1" name="Rectangle 586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2" name="Rectangle 586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3" name="Rectangle 586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4" name="Rectangle 586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5" name="Rectangle 586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6" name="Rectangle 586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7" name="Rectangle 586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8" name="Rectangle 586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69" name="Rectangle 586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0" name="Rectangle 586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1" name="Rectangle 587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2" name="Rectangle 587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3" name="Rectangle 587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4" name="Rectangle 587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5" name="Rectangle 587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6" name="Rectangle 587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7" name="Rectangle 587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8" name="Rectangle 587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79" name="Rectangle 587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0" name="Rectangle 587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1" name="Rectangle 588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2" name="Rectangle 588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3" name="Rectangle 588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4" name="Rectangle 588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5" name="Rectangle 588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6" name="Rectangle 588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7" name="Rectangle 588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8" name="Rectangle 588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89" name="Rectangle 588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0" name="Rectangle 588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1" name="Rectangle 589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2" name="Rectangle 589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3" name="Rectangle 589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4" name="Rectangle 589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5" name="Rectangle 589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6" name="Rectangle 589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7" name="Rectangle 589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8" name="Rectangle 589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99" name="Rectangle 589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0" name="Rectangle 589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1" name="Rectangle 590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2" name="Rectangle 590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3" name="Rectangle 590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4" name="Rectangle 590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5" name="Rectangle 590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6" name="Rectangle 590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7" name="Rectangle 590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8" name="Rectangle 590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09" name="Rectangle 590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0" name="Rectangle 590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1" name="Rectangle 591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2" name="Rectangle 591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3" name="Rectangle 591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4" name="Rectangle 591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5" name="Rectangle 591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6" name="Rectangle 591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7" name="Rectangle 591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8" name="Rectangle 591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19" name="Rectangle 591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0" name="Rectangle 591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1" name="Rectangle 592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2" name="Rectangle 592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3" name="Rectangle 592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4" name="Rectangle 592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5" name="Rectangle 592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6" name="Rectangle 592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7" name="Rectangle 592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8" name="Rectangle 592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29" name="Rectangle 592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0" name="Rectangle 592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1" name="Rectangle 593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2" name="Rectangle 593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3" name="Rectangle 593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4" name="Rectangle 593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5" name="Rectangle 593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6" name="Rectangle 593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7" name="Rectangle 593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8" name="Rectangle 593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39" name="Rectangle 593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0" name="Rectangle 593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1" name="Rectangle 594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2" name="Rectangle 594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3" name="Rectangle 594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4" name="Rectangle 594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5" name="Rectangle 594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6" name="Rectangle 594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7" name="Rectangle 594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48" name="Group 5947"/>
            <p:cNvGrpSpPr/>
            <p:nvPr/>
          </p:nvGrpSpPr>
          <p:grpSpPr>
            <a:xfrm>
              <a:off x="303953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949" name="Rectangle 594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0" name="Rectangle 594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1" name="Rectangle 595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2" name="Rectangle 595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3" name="Rectangle 595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4" name="Rectangle 595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5" name="Rectangle 595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6" name="Rectangle 595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7" name="Rectangle 595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8" name="Rectangle 595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59" name="Rectangle 595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0" name="Rectangle 595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1" name="Rectangle 596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2" name="Rectangle 596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3" name="Rectangle 596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4" name="Rectangle 596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5" name="Rectangle 596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6" name="Rectangle 596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7" name="Rectangle 596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8" name="Rectangle 596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69" name="Rectangle 596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0" name="Rectangle 596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1" name="Rectangle 597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2" name="Rectangle 597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3" name="Rectangle 597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4" name="Rectangle 597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5" name="Rectangle 597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6" name="Rectangle 597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7" name="Rectangle 597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8" name="Rectangle 597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79" name="Rectangle 597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0" name="Rectangle 597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1" name="Rectangle 598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2" name="Rectangle 598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3" name="Rectangle 598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4" name="Rectangle 598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5" name="Rectangle 598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6" name="Rectangle 598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7" name="Rectangle 598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8" name="Rectangle 598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9" name="Rectangle 598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0" name="Rectangle 598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1" name="Rectangle 599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2" name="Rectangle 599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3" name="Rectangle 599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4" name="Rectangle 599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5" name="Rectangle 599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6" name="Rectangle 599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7" name="Rectangle 599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8" name="Rectangle 599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9" name="Rectangle 599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0" name="Rectangle 599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1" name="Rectangle 600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2" name="Rectangle 600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3" name="Rectangle 600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4" name="Rectangle 600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5" name="Rectangle 600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6" name="Rectangle 600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7" name="Rectangle 600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8" name="Rectangle 600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09" name="Rectangle 600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0" name="Rectangle 600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1" name="Rectangle 601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2" name="Rectangle 601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3" name="Rectangle 601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4" name="Rectangle 601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5" name="Rectangle 601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6" name="Rectangle 601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7" name="Rectangle 601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8" name="Rectangle 601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9" name="Rectangle 601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0" name="Rectangle 601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1" name="Rectangle 602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2" name="Rectangle 602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3" name="Rectangle 602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4" name="Rectangle 602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5" name="Rectangle 602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6" name="Rectangle 602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7" name="Rectangle 602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8" name="Rectangle 602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9" name="Rectangle 602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0" name="Rectangle 602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1" name="Rectangle 603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2" name="Rectangle 603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3" name="Rectangle 603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4" name="Rectangle 603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5" name="Rectangle 603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6" name="Rectangle 603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7" name="Rectangle 603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8" name="Rectangle 603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9" name="Rectangle 603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0" name="Rectangle 603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1" name="Rectangle 604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2" name="Rectangle 604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3" name="Rectangle 604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4" name="Rectangle 604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5" name="Rectangle 604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6" name="Rectangle 604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7" name="Rectangle 604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8" name="Rectangle 604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9" name="Rectangle 604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0" name="Rectangle 604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1" name="Rectangle 605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2" name="Rectangle 605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3" name="Rectangle 605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4" name="Rectangle 605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5" name="Rectangle 605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6" name="Rectangle 605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7" name="Rectangle 605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8" name="Rectangle 605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9" name="Rectangle 605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0" name="Rectangle 605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1" name="Rectangle 606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2" name="Rectangle 606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3" name="Rectangle 606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4" name="Rectangle 606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5" name="Rectangle 606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6" name="Rectangle 606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7" name="Rectangle 606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8" name="Rectangle 606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9" name="Rectangle 606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0" name="Rectangle 606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1" name="Rectangle 607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2" name="Rectangle 607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3" name="Rectangle 607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4" name="Rectangle 607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5" name="Rectangle 607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6" name="Rectangle 607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7" name="Rectangle 607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8" name="Rectangle 607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9" name="Rectangle 607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0" name="Rectangle 607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1" name="Rectangle 608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2" name="Rectangle 608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3" name="Rectangle 608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4" name="Rectangle 608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5" name="Rectangle 608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6" name="Rectangle 608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7" name="Rectangle 608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8" name="Rectangle 608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9" name="Rectangle 608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0" name="Rectangle 608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1" name="Rectangle 609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2" name="Rectangle 609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3" name="Rectangle 609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4" name="Rectangle 609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5" name="Rectangle 609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6" name="Rectangle 609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7" name="Rectangle 609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8" name="Rectangle 609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9" name="Rectangle 609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0" name="Rectangle 609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1" name="Rectangle 610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2" name="Rectangle 610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3" name="Rectangle 610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4" name="Rectangle 610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5" name="Rectangle 610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6" name="Rectangle 610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7" name="Rectangle 610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8" name="Rectangle 610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9" name="Rectangle 610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0" name="Rectangle 610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1" name="Rectangle 611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2" name="Rectangle 611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3" name="Rectangle 611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4" name="Rectangle 611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5" name="Rectangle 611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6" name="Rectangle 611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7" name="Rectangle 611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8" name="Rectangle 611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9" name="Rectangle 611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0" name="Rectangle 611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1" name="Rectangle 612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2" name="Rectangle 612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3" name="Rectangle 612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4" name="Rectangle 612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5" name="Rectangle 612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6" name="Rectangle 612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7" name="Rectangle 612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8" name="Rectangle 612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9" name="Rectangle 612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0" name="Rectangle 612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1" name="Rectangle 613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2" name="Rectangle 613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3" name="Rectangle 613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4" name="Rectangle 613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5" name="Rectangle 613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6" name="Rectangle 613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7" name="Rectangle 613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8" name="Rectangle 613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9" name="Rectangle 613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0" name="Rectangle 613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1" name="Rectangle 614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2" name="Rectangle 614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3" name="Rectangle 614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4" name="Rectangle 614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5" name="Rectangle 614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6" name="Rectangle 614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7" name="Rectangle 614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8" name="Rectangle 614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9" name="Rectangle 614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0" name="Rectangle 614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1" name="Rectangle 615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2" name="Rectangle 615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3" name="Rectangle 615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4" name="Rectangle 615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5" name="Rectangle 615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6" name="Rectangle 615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7" name="Rectangle 615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8" name="Rectangle 615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9" name="Rectangle 615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0" name="Rectangle 615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1" name="Rectangle 616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2" name="Rectangle 616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3" name="Rectangle 616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4" name="Rectangle 616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5" name="Rectangle 616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6" name="Rectangle 616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7" name="Rectangle 616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8" name="Rectangle 616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9" name="Rectangle 616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0" name="Rectangle 616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1" name="Rectangle 617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2" name="Rectangle 617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3" name="Rectangle 617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4" name="Rectangle 617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5" name="Rectangle 617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6" name="Rectangle 617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7" name="Rectangle 617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8" name="Rectangle 617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9" name="Rectangle 617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0" name="Rectangle 617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1" name="Rectangle 618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2" name="Rectangle 618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3" name="Rectangle 618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4" name="Rectangle 618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5" name="Rectangle 618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6" name="Rectangle 618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7" name="Rectangle 618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8" name="Rectangle 618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9" name="Rectangle 618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0" name="Rectangle 618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1" name="Rectangle 619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2" name="Rectangle 619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3" name="Rectangle 619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4" name="Rectangle 619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5" name="Rectangle 619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6" name="Rectangle 619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7" name="Rectangle 619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8" name="Rectangle 619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9" name="Rectangle 619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0" name="Rectangle 619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1" name="Rectangle 620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2" name="Rectangle 620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3" name="Rectangle 620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4" name="Rectangle 620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205" name="Group 6204"/>
            <p:cNvGrpSpPr/>
            <p:nvPr/>
          </p:nvGrpSpPr>
          <p:grpSpPr>
            <a:xfrm>
              <a:off x="425980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206" name="Rectangle 620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7" name="Rectangle 620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8" name="Rectangle 620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9" name="Rectangle 620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0" name="Rectangle 620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1" name="Rectangle 621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2" name="Rectangle 621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3" name="Rectangle 621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4" name="Rectangle 621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5" name="Rectangle 621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6" name="Rectangle 621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7" name="Rectangle 621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8" name="Rectangle 621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9" name="Rectangle 621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0" name="Rectangle 621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1" name="Rectangle 622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2" name="Rectangle 622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3" name="Rectangle 622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4" name="Rectangle 622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5" name="Rectangle 622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6" name="Rectangle 622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7" name="Rectangle 622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8" name="Rectangle 622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9" name="Rectangle 622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0" name="Rectangle 622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1" name="Rectangle 623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2" name="Rectangle 623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3" name="Rectangle 623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4" name="Rectangle 623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5" name="Rectangle 623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6" name="Rectangle 623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7" name="Rectangle 623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8" name="Rectangle 623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9" name="Rectangle 623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0" name="Rectangle 623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1" name="Rectangle 624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2" name="Rectangle 624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3" name="Rectangle 624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4" name="Rectangle 624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5" name="Rectangle 624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6" name="Rectangle 624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7" name="Rectangle 624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8" name="Rectangle 624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9" name="Rectangle 624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0" name="Rectangle 624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1" name="Rectangle 625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2" name="Rectangle 625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3" name="Rectangle 625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4" name="Rectangle 625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5" name="Rectangle 625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6" name="Rectangle 625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7" name="Rectangle 625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8" name="Rectangle 625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9" name="Rectangle 625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0" name="Rectangle 625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1" name="Rectangle 626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2" name="Rectangle 626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3" name="Rectangle 626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4" name="Rectangle 626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5" name="Rectangle 626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6" name="Rectangle 626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7" name="Rectangle 626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8" name="Rectangle 626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9" name="Rectangle 626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0" name="Rectangle 626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1" name="Rectangle 627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2" name="Rectangle 627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3" name="Rectangle 627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4" name="Rectangle 627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5" name="Rectangle 627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6" name="Rectangle 627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7" name="Rectangle 627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8" name="Rectangle 627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9" name="Rectangle 627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0" name="Rectangle 627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1" name="Rectangle 628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2" name="Rectangle 628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3" name="Rectangle 628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4" name="Rectangle 628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5" name="Rectangle 628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6" name="Rectangle 628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7" name="Rectangle 628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8" name="Rectangle 628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9" name="Rectangle 628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0" name="Rectangle 628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1" name="Rectangle 629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2" name="Rectangle 629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3" name="Rectangle 629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4" name="Rectangle 629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5" name="Rectangle 629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6" name="Rectangle 629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7" name="Rectangle 629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8" name="Rectangle 629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9" name="Rectangle 629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0" name="Rectangle 629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1" name="Rectangle 630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2" name="Rectangle 630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3" name="Rectangle 630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4" name="Rectangle 630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5" name="Rectangle 630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6" name="Rectangle 630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7" name="Rectangle 630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8" name="Rectangle 630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9" name="Rectangle 630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0" name="Rectangle 630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1" name="Rectangle 631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2" name="Rectangle 631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3" name="Rectangle 631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4" name="Rectangle 631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5" name="Rectangle 631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6" name="Rectangle 631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7" name="Rectangle 631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8" name="Rectangle 631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9" name="Rectangle 631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0" name="Rectangle 631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1" name="Rectangle 632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2" name="Rectangle 632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3" name="Rectangle 632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4" name="Rectangle 632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5" name="Rectangle 632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6" name="Rectangle 632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7" name="Rectangle 632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8" name="Rectangle 632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9" name="Rectangle 632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0" name="Rectangle 632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1" name="Rectangle 633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2" name="Rectangle 633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3" name="Rectangle 633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4" name="Rectangle 633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5" name="Rectangle 633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6" name="Rectangle 633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7" name="Rectangle 633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8" name="Rectangle 633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9" name="Rectangle 633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0" name="Rectangle 633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1" name="Rectangle 634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2" name="Rectangle 634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3" name="Rectangle 634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4" name="Rectangle 634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5" name="Rectangle 634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6" name="Rectangle 634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7" name="Rectangle 634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8" name="Rectangle 634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9" name="Rectangle 634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0" name="Rectangle 634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1" name="Rectangle 635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2" name="Rectangle 635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3" name="Rectangle 635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4" name="Rectangle 635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5" name="Rectangle 635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6" name="Rectangle 635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7" name="Rectangle 635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8" name="Rectangle 635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9" name="Rectangle 635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0" name="Rectangle 635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1" name="Rectangle 636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2" name="Rectangle 636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3" name="Rectangle 636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4" name="Rectangle 636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5" name="Rectangle 636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6" name="Rectangle 636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7" name="Rectangle 636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8" name="Rectangle 636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9" name="Rectangle 636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0" name="Rectangle 636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1" name="Rectangle 637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2" name="Rectangle 637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3" name="Rectangle 637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4" name="Rectangle 637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5" name="Rectangle 637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6" name="Rectangle 637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7" name="Rectangle 637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8" name="Rectangle 637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9" name="Rectangle 637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0" name="Rectangle 637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1" name="Rectangle 638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2" name="Rectangle 638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3" name="Rectangle 638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4" name="Rectangle 638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5" name="Rectangle 638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6" name="Rectangle 638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7" name="Rectangle 638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8" name="Rectangle 638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9" name="Rectangle 638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0" name="Rectangle 638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1" name="Rectangle 639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2" name="Rectangle 639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3" name="Rectangle 639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4" name="Rectangle 639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5" name="Rectangle 639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6" name="Rectangle 639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7" name="Rectangle 639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8" name="Rectangle 639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9" name="Rectangle 639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0" name="Rectangle 639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1" name="Rectangle 640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2" name="Rectangle 640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3" name="Rectangle 640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4" name="Rectangle 640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5" name="Rectangle 640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6" name="Rectangle 640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7" name="Rectangle 640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8" name="Rectangle 640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9" name="Rectangle 640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0" name="Rectangle 640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1" name="Rectangle 641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2" name="Rectangle 641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3" name="Rectangle 641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4" name="Rectangle 641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5" name="Rectangle 641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6" name="Rectangle 641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7" name="Rectangle 641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8" name="Rectangle 641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9" name="Rectangle 641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0" name="Rectangle 641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1" name="Rectangle 642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2" name="Rectangle 642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3" name="Rectangle 642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4" name="Rectangle 642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5" name="Rectangle 642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6" name="Rectangle 642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7" name="Rectangle 642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8" name="Rectangle 642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9" name="Rectangle 642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0" name="Rectangle 642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1" name="Rectangle 643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2" name="Rectangle 643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3" name="Rectangle 643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4" name="Rectangle 643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5" name="Rectangle 643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6" name="Rectangle 643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7" name="Rectangle 643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8" name="Rectangle 643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9" name="Rectangle 643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0" name="Rectangle 643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1" name="Rectangle 644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2" name="Rectangle 644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3" name="Rectangle 644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4" name="Rectangle 644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5" name="Rectangle 644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6" name="Rectangle 644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7" name="Rectangle 644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8" name="Rectangle 644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9" name="Rectangle 644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0" name="Rectangle 644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1" name="Rectangle 645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2" name="Rectangle 645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3" name="Rectangle 645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4" name="Rectangle 645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5" name="Rectangle 645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6" name="Rectangle 645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7" name="Rectangle 645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8" name="Rectangle 645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9" name="Rectangle 645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0" name="Rectangle 645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1" name="Rectangle 646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462" name="Group 6461"/>
            <p:cNvGrpSpPr/>
            <p:nvPr/>
          </p:nvGrpSpPr>
          <p:grpSpPr>
            <a:xfrm>
              <a:off x="5471045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463" name="Rectangle 646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4" name="Rectangle 646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5" name="Rectangle 646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6" name="Rectangle 646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7" name="Rectangle 646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8" name="Rectangle 646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9" name="Rectangle 646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0" name="Rectangle 646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1" name="Rectangle 647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2" name="Rectangle 647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3" name="Rectangle 647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4" name="Rectangle 647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5" name="Rectangle 647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6" name="Rectangle 647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7" name="Rectangle 647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8" name="Rectangle 647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9" name="Rectangle 647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0" name="Rectangle 647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1" name="Rectangle 648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2" name="Rectangle 648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3" name="Rectangle 648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4" name="Rectangle 648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5" name="Rectangle 648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6" name="Rectangle 648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7" name="Rectangle 648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8" name="Rectangle 648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9" name="Rectangle 648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0" name="Rectangle 648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1" name="Rectangle 649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2" name="Rectangle 649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3" name="Rectangle 649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4" name="Rectangle 649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5" name="Rectangle 649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6" name="Rectangle 649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7" name="Rectangle 649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8" name="Rectangle 649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9" name="Rectangle 649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0" name="Rectangle 649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1" name="Rectangle 650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2" name="Rectangle 650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3" name="Rectangle 650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4" name="Rectangle 650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5" name="Rectangle 650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6" name="Rectangle 650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7" name="Rectangle 650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8" name="Rectangle 650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9" name="Rectangle 650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0" name="Rectangle 650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1" name="Rectangle 651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2" name="Rectangle 651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3" name="Rectangle 651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4" name="Rectangle 651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5" name="Rectangle 651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6" name="Rectangle 651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7" name="Rectangle 651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8" name="Rectangle 651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9" name="Rectangle 651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0" name="Rectangle 651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1" name="Rectangle 652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2" name="Rectangle 652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3" name="Rectangle 652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4" name="Rectangle 652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5" name="Rectangle 652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6" name="Rectangle 652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7" name="Rectangle 652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8" name="Rectangle 652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9" name="Rectangle 652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0" name="Rectangle 652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1" name="Rectangle 653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2" name="Rectangle 653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3" name="Rectangle 653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4" name="Rectangle 653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5" name="Rectangle 653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6" name="Rectangle 653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7" name="Rectangle 653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8" name="Rectangle 653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9" name="Rectangle 653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0" name="Rectangle 653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1" name="Rectangle 654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2" name="Rectangle 654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3" name="Rectangle 654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4" name="Rectangle 654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5" name="Rectangle 654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6" name="Rectangle 654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7" name="Rectangle 654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8" name="Rectangle 654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9" name="Rectangle 654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0" name="Rectangle 654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1" name="Rectangle 655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2" name="Rectangle 655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3" name="Rectangle 655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4" name="Rectangle 655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5" name="Rectangle 655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6" name="Rectangle 655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7" name="Rectangle 655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8" name="Rectangle 655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9" name="Rectangle 655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0" name="Rectangle 655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1" name="Rectangle 656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2" name="Rectangle 656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3" name="Rectangle 656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4" name="Rectangle 656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5" name="Rectangle 656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6" name="Rectangle 656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7" name="Rectangle 656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8" name="Rectangle 656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9" name="Rectangle 656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0" name="Rectangle 656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1" name="Rectangle 657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2" name="Rectangle 657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3" name="Rectangle 657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4" name="Rectangle 657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5" name="Rectangle 657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6" name="Rectangle 657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7" name="Rectangle 657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8" name="Rectangle 657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9" name="Rectangle 657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0" name="Rectangle 657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1" name="Rectangle 658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2" name="Rectangle 658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3" name="Rectangle 658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4" name="Rectangle 658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5" name="Rectangle 658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6" name="Rectangle 658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7" name="Rectangle 658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8" name="Rectangle 658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9" name="Rectangle 658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0" name="Rectangle 658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1" name="Rectangle 659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2" name="Rectangle 659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3" name="Rectangle 659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4" name="Rectangle 659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5" name="Rectangle 659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6" name="Rectangle 659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7" name="Rectangle 659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8" name="Rectangle 659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9" name="Rectangle 659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0" name="Rectangle 659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1" name="Rectangle 660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2" name="Rectangle 660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3" name="Rectangle 660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4" name="Rectangle 660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5" name="Rectangle 660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6" name="Rectangle 660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7" name="Rectangle 660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8" name="Rectangle 660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9" name="Rectangle 660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0" name="Rectangle 660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1" name="Rectangle 661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2" name="Rectangle 661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3" name="Rectangle 661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4" name="Rectangle 661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5" name="Rectangle 661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6" name="Rectangle 661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7" name="Rectangle 661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8" name="Rectangle 661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9" name="Rectangle 661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0" name="Rectangle 661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1" name="Rectangle 662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2" name="Rectangle 662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3" name="Rectangle 662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4" name="Rectangle 662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5" name="Rectangle 662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6" name="Rectangle 662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7" name="Rectangle 662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8" name="Rectangle 662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9" name="Rectangle 662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0" name="Rectangle 662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1" name="Rectangle 663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2" name="Rectangle 663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3" name="Rectangle 663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4" name="Rectangle 663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5" name="Rectangle 663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6" name="Rectangle 663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7" name="Rectangle 663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8" name="Rectangle 663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9" name="Rectangle 663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0" name="Rectangle 663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1" name="Rectangle 664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2" name="Rectangle 664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3" name="Rectangle 664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4" name="Rectangle 664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5" name="Rectangle 664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6" name="Rectangle 664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7" name="Rectangle 664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8" name="Rectangle 664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9" name="Rectangle 664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0" name="Rectangle 664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1" name="Rectangle 665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2" name="Rectangle 665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3" name="Rectangle 665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4" name="Rectangle 665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5" name="Rectangle 665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6" name="Rectangle 665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7" name="Rectangle 665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8" name="Rectangle 665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9" name="Rectangle 665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0" name="Rectangle 665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1" name="Rectangle 666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2" name="Rectangle 666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3" name="Rectangle 666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4" name="Rectangle 666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5" name="Rectangle 666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6" name="Rectangle 666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7" name="Rectangle 666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8" name="Rectangle 666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9" name="Rectangle 666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0" name="Rectangle 666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1" name="Rectangle 667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2" name="Rectangle 667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3" name="Rectangle 667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4" name="Rectangle 667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5" name="Rectangle 667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6" name="Rectangle 667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7" name="Rectangle 667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8" name="Rectangle 667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9" name="Rectangle 667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0" name="Rectangle 667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1" name="Rectangle 668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2" name="Rectangle 668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3" name="Rectangle 668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4" name="Rectangle 668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5" name="Rectangle 668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6" name="Rectangle 668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7" name="Rectangle 668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8" name="Rectangle 668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9" name="Rectangle 668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0" name="Rectangle 668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1" name="Rectangle 669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2" name="Rectangle 669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3" name="Rectangle 669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4" name="Rectangle 669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5" name="Rectangle 669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6" name="Rectangle 669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7" name="Rectangle 669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8" name="Rectangle 669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9" name="Rectangle 669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0" name="Rectangle 669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1" name="Rectangle 670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2" name="Rectangle 670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3" name="Rectangle 670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4" name="Rectangle 670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5" name="Rectangle 670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6" name="Rectangle 670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7" name="Rectangle 670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8" name="Rectangle 670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9" name="Rectangle 670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0" name="Rectangle 670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1" name="Rectangle 671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2" name="Rectangle 671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3" name="Rectangle 671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4" name="Rectangle 671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5" name="Rectangle 671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6" name="Rectangle 671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7" name="Rectangle 671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8" name="Rectangle 671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719" name="Rectangle 6718"/>
            <p:cNvSpPr/>
            <p:nvPr/>
          </p:nvSpPr>
          <p:spPr>
            <a:xfrm>
              <a:off x="1808163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0" name="Rectangle 6719"/>
            <p:cNvSpPr/>
            <p:nvPr/>
          </p:nvSpPr>
          <p:spPr>
            <a:xfrm>
              <a:off x="30432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1" name="Rectangle 6720"/>
            <p:cNvSpPr/>
            <p:nvPr/>
          </p:nvSpPr>
          <p:spPr>
            <a:xfrm>
              <a:off x="42672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2" name="Rectangle 6721"/>
            <p:cNvSpPr/>
            <p:nvPr/>
          </p:nvSpPr>
          <p:spPr>
            <a:xfrm>
              <a:off x="54816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23" name="Rectangle 6722"/>
            <p:cNvSpPr/>
            <p:nvPr/>
          </p:nvSpPr>
          <p:spPr>
            <a:xfrm>
              <a:off x="18240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24" name="Group 6723"/>
            <p:cNvGrpSpPr/>
            <p:nvPr/>
          </p:nvGrpSpPr>
          <p:grpSpPr>
            <a:xfrm>
              <a:off x="6701050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725" name="Rectangle 672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6" name="Rectangle 672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7" name="Rectangle 672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8" name="Rectangle 672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9" name="Rectangle 672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0" name="Rectangle 672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1" name="Rectangle 673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2" name="Rectangle 673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3" name="Rectangle 673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4" name="Rectangle 673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5" name="Rectangle 673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6" name="Rectangle 673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7" name="Rectangle 673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8" name="Rectangle 673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9" name="Rectangle 673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0" name="Rectangle 673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1" name="Rectangle 674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2" name="Rectangle 674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3" name="Rectangle 674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4" name="Rectangle 674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5" name="Rectangle 674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6" name="Rectangle 674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7" name="Rectangle 674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8" name="Rectangle 674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9" name="Rectangle 674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0" name="Rectangle 674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1" name="Rectangle 675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2" name="Rectangle 675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3" name="Rectangle 675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4" name="Rectangle 675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5" name="Rectangle 675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6" name="Rectangle 675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7" name="Rectangle 675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8" name="Rectangle 675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9" name="Rectangle 675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0" name="Rectangle 675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1" name="Rectangle 676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2" name="Rectangle 676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3" name="Rectangle 676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4" name="Rectangle 676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5" name="Rectangle 676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6" name="Rectangle 676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7" name="Rectangle 676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8" name="Rectangle 676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9" name="Rectangle 676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0" name="Rectangle 676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1" name="Rectangle 677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2" name="Rectangle 677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3" name="Rectangle 677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4" name="Rectangle 677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5" name="Rectangle 677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6" name="Rectangle 677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7" name="Rectangle 677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8" name="Rectangle 677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9" name="Rectangle 677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0" name="Rectangle 677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1" name="Rectangle 678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2" name="Rectangle 678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3" name="Rectangle 678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4" name="Rectangle 678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5" name="Rectangle 678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6" name="Rectangle 678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7" name="Rectangle 678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8" name="Rectangle 678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9" name="Rectangle 678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0" name="Rectangle 678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1" name="Rectangle 679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2" name="Rectangle 679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3" name="Rectangle 679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4" name="Rectangle 679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5" name="Rectangle 679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6" name="Rectangle 679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7" name="Rectangle 679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8" name="Rectangle 679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9" name="Rectangle 679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0" name="Rectangle 679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1" name="Rectangle 680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2" name="Rectangle 680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3" name="Rectangle 680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4" name="Rectangle 680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5" name="Rectangle 680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6" name="Rectangle 680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7" name="Rectangle 680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8" name="Rectangle 680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9" name="Rectangle 680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0" name="Rectangle 680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1" name="Rectangle 681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2" name="Rectangle 681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3" name="Rectangle 681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4" name="Rectangle 681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5" name="Rectangle 681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6" name="Rectangle 681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7" name="Rectangle 681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8" name="Rectangle 681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9" name="Rectangle 681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0" name="Rectangle 681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1" name="Rectangle 682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2" name="Rectangle 682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3" name="Rectangle 682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4" name="Rectangle 682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5" name="Rectangle 682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6" name="Rectangle 682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7" name="Rectangle 682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8" name="Rectangle 682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9" name="Rectangle 682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0" name="Rectangle 682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1" name="Rectangle 683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2" name="Rectangle 683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3" name="Rectangle 683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4" name="Rectangle 683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5" name="Rectangle 683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6" name="Rectangle 683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7" name="Rectangle 683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8" name="Rectangle 683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9" name="Rectangle 683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0" name="Rectangle 683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1" name="Rectangle 684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2" name="Rectangle 684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3" name="Rectangle 684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4" name="Rectangle 684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5" name="Rectangle 684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6" name="Rectangle 684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7" name="Rectangle 684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8" name="Rectangle 684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9" name="Rectangle 684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0" name="Rectangle 684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1" name="Rectangle 685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2" name="Rectangle 685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3" name="Rectangle 685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4" name="Rectangle 685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5" name="Rectangle 685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6" name="Rectangle 685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7" name="Rectangle 685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8" name="Rectangle 685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9" name="Rectangle 685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0" name="Rectangle 685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1" name="Rectangle 686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2" name="Rectangle 686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3" name="Rectangle 686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4" name="Rectangle 686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5" name="Rectangle 686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6" name="Rectangle 686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7" name="Rectangle 686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8" name="Rectangle 686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9" name="Rectangle 686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0" name="Rectangle 686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1" name="Rectangle 687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2" name="Rectangle 687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3" name="Rectangle 687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4" name="Rectangle 687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5" name="Rectangle 687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6" name="Rectangle 687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7" name="Rectangle 687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8" name="Rectangle 687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9" name="Rectangle 687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0" name="Rectangle 687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1" name="Rectangle 688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2" name="Rectangle 688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3" name="Rectangle 688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4" name="Rectangle 688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5" name="Rectangle 688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6" name="Rectangle 688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7" name="Rectangle 688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8" name="Rectangle 688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9" name="Rectangle 688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0" name="Rectangle 688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1" name="Rectangle 689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2" name="Rectangle 689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3" name="Rectangle 689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4" name="Rectangle 689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5" name="Rectangle 689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6" name="Rectangle 689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7" name="Rectangle 689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8" name="Rectangle 689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9" name="Rectangle 689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0" name="Rectangle 689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1" name="Rectangle 690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2" name="Rectangle 690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3" name="Rectangle 690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4" name="Rectangle 690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5" name="Rectangle 690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6" name="Rectangle 690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7" name="Rectangle 690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8" name="Rectangle 690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9" name="Rectangle 690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0" name="Rectangle 690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1" name="Rectangle 691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2" name="Rectangle 691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3" name="Rectangle 691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4" name="Rectangle 691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5" name="Rectangle 691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6" name="Rectangle 691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7" name="Rectangle 691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8" name="Rectangle 691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9" name="Rectangle 691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0" name="Rectangle 691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1" name="Rectangle 692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2" name="Rectangle 692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3" name="Rectangle 692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4" name="Rectangle 692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5" name="Rectangle 692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6" name="Rectangle 692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7" name="Rectangle 692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8" name="Rectangle 692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9" name="Rectangle 692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0" name="Rectangle 692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1" name="Rectangle 693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2" name="Rectangle 693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3" name="Rectangle 693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4" name="Rectangle 693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5" name="Rectangle 693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6" name="Rectangle 693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7" name="Rectangle 693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8" name="Rectangle 693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9" name="Rectangle 693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0" name="Rectangle 693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1" name="Rectangle 694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2" name="Rectangle 694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3" name="Rectangle 694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4" name="Rectangle 694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5" name="Rectangle 694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6" name="Rectangle 694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7" name="Rectangle 694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8" name="Rectangle 694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9" name="Rectangle 694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0" name="Rectangle 694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1" name="Rectangle 695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2" name="Rectangle 695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3" name="Rectangle 695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4" name="Rectangle 695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5" name="Rectangle 695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6" name="Rectangle 695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7" name="Rectangle 695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8" name="Rectangle 695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9" name="Rectangle 695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0" name="Rectangle 695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1" name="Rectangle 696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2" name="Rectangle 696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3" name="Rectangle 696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4" name="Rectangle 696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5" name="Rectangle 696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6" name="Rectangle 696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7" name="Rectangle 696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8" name="Rectangle 696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9" name="Rectangle 696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0" name="Rectangle 696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1" name="Rectangle 697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2" name="Rectangle 697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3" name="Rectangle 697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4" name="Rectangle 697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5" name="Rectangle 697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6" name="Rectangle 697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7" name="Rectangle 697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8" name="Rectangle 697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9" name="Rectangle 697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0" name="Rectangle 697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981" name="Rectangle 6980"/>
            <p:cNvSpPr/>
            <p:nvPr/>
          </p:nvSpPr>
          <p:spPr>
            <a:xfrm>
              <a:off x="6689725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82" name="Rectangle 6981"/>
            <p:cNvSpPr/>
            <p:nvPr/>
          </p:nvSpPr>
          <p:spPr>
            <a:xfrm>
              <a:off x="67056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983" name="Group 6982"/>
            <p:cNvGrpSpPr/>
            <p:nvPr/>
          </p:nvGrpSpPr>
          <p:grpSpPr>
            <a:xfrm>
              <a:off x="18237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984" name="Rectangle 698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5" name="Rectangle 698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6" name="Rectangle 698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7" name="Rectangle 698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8" name="Rectangle 698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9" name="Rectangle 698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0" name="Rectangle 698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1" name="Rectangle 699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2" name="Rectangle 699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3" name="Rectangle 699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4" name="Rectangle 699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5" name="Rectangle 699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6" name="Rectangle 699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7" name="Rectangle 699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8" name="Rectangle 699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9" name="Rectangle 699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0" name="Rectangle 699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1" name="Rectangle 700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2" name="Rectangle 700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3" name="Rectangle 700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4" name="Rectangle 700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5" name="Rectangle 700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6" name="Rectangle 700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7" name="Rectangle 700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8" name="Rectangle 700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09" name="Rectangle 700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0" name="Rectangle 700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1" name="Rectangle 701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2" name="Rectangle 701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3" name="Rectangle 701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4" name="Rectangle 701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5" name="Rectangle 701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6" name="Rectangle 701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7" name="Rectangle 701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8" name="Rectangle 701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19" name="Rectangle 701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0" name="Rectangle 701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1" name="Rectangle 702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2" name="Rectangle 702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3" name="Rectangle 702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4" name="Rectangle 702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5" name="Rectangle 702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6" name="Rectangle 702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7" name="Rectangle 702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8" name="Rectangle 702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29" name="Rectangle 702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0" name="Rectangle 702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1" name="Rectangle 703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2" name="Rectangle 703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3" name="Rectangle 703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4" name="Rectangle 703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5" name="Rectangle 703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6" name="Rectangle 703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7" name="Rectangle 703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8" name="Rectangle 703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39" name="Rectangle 703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0" name="Rectangle 703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1" name="Rectangle 704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2" name="Rectangle 704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3" name="Rectangle 704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4" name="Rectangle 704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5" name="Rectangle 704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6" name="Rectangle 704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7" name="Rectangle 704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8" name="Rectangle 704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49" name="Rectangle 704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0" name="Rectangle 704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1" name="Rectangle 705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2" name="Rectangle 705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3" name="Rectangle 705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4" name="Rectangle 705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5" name="Rectangle 705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6" name="Rectangle 705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7" name="Rectangle 705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8" name="Rectangle 705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59" name="Rectangle 705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0" name="Rectangle 705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1" name="Rectangle 706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2" name="Rectangle 706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3" name="Rectangle 706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4" name="Rectangle 706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5" name="Rectangle 706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6" name="Rectangle 706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7" name="Rectangle 706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8" name="Rectangle 706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69" name="Rectangle 706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0" name="Rectangle 706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1" name="Rectangle 707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2" name="Rectangle 707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3" name="Rectangle 707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4" name="Rectangle 707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5" name="Rectangle 707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6" name="Rectangle 707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7" name="Rectangle 707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8" name="Rectangle 707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79" name="Rectangle 707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0" name="Rectangle 707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1" name="Rectangle 708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2" name="Rectangle 708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3" name="Rectangle 708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4" name="Rectangle 708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5" name="Rectangle 708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6" name="Rectangle 708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7" name="Rectangle 708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8" name="Rectangle 708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89" name="Rectangle 708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0" name="Rectangle 708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1" name="Rectangle 709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2" name="Rectangle 709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3" name="Rectangle 709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4" name="Rectangle 709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5" name="Rectangle 709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6" name="Rectangle 709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7" name="Rectangle 709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8" name="Rectangle 709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99" name="Rectangle 709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0" name="Rectangle 709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1" name="Rectangle 710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2" name="Rectangle 710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3" name="Rectangle 710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4" name="Rectangle 710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5" name="Rectangle 710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6" name="Rectangle 710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7" name="Rectangle 710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8" name="Rectangle 710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09" name="Rectangle 710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0" name="Rectangle 710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1" name="Rectangle 711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2" name="Rectangle 711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3" name="Rectangle 711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4" name="Rectangle 711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5" name="Rectangle 711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6" name="Rectangle 711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7" name="Rectangle 711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8" name="Rectangle 711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19" name="Rectangle 711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0" name="Rectangle 711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1" name="Rectangle 712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2" name="Rectangle 712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3" name="Rectangle 712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4" name="Rectangle 712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5" name="Rectangle 712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6" name="Rectangle 712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7" name="Rectangle 712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8" name="Rectangle 712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29" name="Rectangle 712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0" name="Rectangle 712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1" name="Rectangle 713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2" name="Rectangle 713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3" name="Rectangle 713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4" name="Rectangle 713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5" name="Rectangle 713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6" name="Rectangle 713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7" name="Rectangle 713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8" name="Rectangle 713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39" name="Rectangle 713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0" name="Rectangle 713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1" name="Rectangle 714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2" name="Rectangle 714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3" name="Rectangle 714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4" name="Rectangle 714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5" name="Rectangle 714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6" name="Rectangle 714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7" name="Rectangle 714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8" name="Rectangle 714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49" name="Rectangle 714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0" name="Rectangle 714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1" name="Rectangle 715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2" name="Rectangle 715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3" name="Rectangle 715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4" name="Rectangle 715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5" name="Rectangle 715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6" name="Rectangle 715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7" name="Rectangle 715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8" name="Rectangle 715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59" name="Rectangle 715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0" name="Rectangle 715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1" name="Rectangle 716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2" name="Rectangle 716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3" name="Rectangle 716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4" name="Rectangle 716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5" name="Rectangle 716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6" name="Rectangle 716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7" name="Rectangle 716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8" name="Rectangle 716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69" name="Rectangle 716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0" name="Rectangle 716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1" name="Rectangle 717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2" name="Rectangle 717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3" name="Rectangle 717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4" name="Rectangle 717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5" name="Rectangle 717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6" name="Rectangle 717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7" name="Rectangle 717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8" name="Rectangle 717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79" name="Rectangle 717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0" name="Rectangle 717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1" name="Rectangle 718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2" name="Rectangle 718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3" name="Rectangle 718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4" name="Rectangle 718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5" name="Rectangle 718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6" name="Rectangle 718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7" name="Rectangle 718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8" name="Rectangle 718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9" name="Rectangle 718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0" name="Rectangle 718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1" name="Rectangle 719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2" name="Rectangle 719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3" name="Rectangle 719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4" name="Rectangle 719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5" name="Rectangle 719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6" name="Rectangle 719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7" name="Rectangle 719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8" name="Rectangle 719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99" name="Rectangle 719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0" name="Rectangle 719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1" name="Rectangle 720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2" name="Rectangle 720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3" name="Rectangle 720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4" name="Rectangle 720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5" name="Rectangle 720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6" name="Rectangle 720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7" name="Rectangle 720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8" name="Rectangle 720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9" name="Rectangle 720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0" name="Rectangle 720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1" name="Rectangle 721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2" name="Rectangle 721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3" name="Rectangle 721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4" name="Rectangle 721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5" name="Rectangle 721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6" name="Rectangle 721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7" name="Rectangle 721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8" name="Rectangle 721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19" name="Rectangle 721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0" name="Rectangle 721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1" name="Rectangle 722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2" name="Rectangle 722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3" name="Rectangle 722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4" name="Rectangle 722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5" name="Rectangle 722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6" name="Rectangle 722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7" name="Rectangle 722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8" name="Rectangle 722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29" name="Rectangle 722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0" name="Rectangle 722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1" name="Rectangle 723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2" name="Rectangle 723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3" name="Rectangle 723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4" name="Rectangle 723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5" name="Rectangle 723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6" name="Rectangle 723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7" name="Rectangle 723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8" name="Rectangle 723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9" name="Rectangle 723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240" name="Rectangle 7239"/>
            <p:cNvSpPr/>
            <p:nvPr/>
          </p:nvSpPr>
          <p:spPr>
            <a:xfrm>
              <a:off x="181133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41" name="Rectangle 7240"/>
            <p:cNvSpPr/>
            <p:nvPr/>
          </p:nvSpPr>
          <p:spPr>
            <a:xfrm>
              <a:off x="182721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242" name="Group 7241"/>
            <p:cNvGrpSpPr/>
            <p:nvPr/>
          </p:nvGrpSpPr>
          <p:grpSpPr>
            <a:xfrm>
              <a:off x="3027025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243" name="Rectangle 724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4" name="Rectangle 724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5" name="Rectangle 724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6" name="Rectangle 724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7" name="Rectangle 724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8" name="Rectangle 724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9" name="Rectangle 724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0" name="Rectangle 724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1" name="Rectangle 725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2" name="Rectangle 725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3" name="Rectangle 725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4" name="Rectangle 725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5" name="Rectangle 725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6" name="Rectangle 725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7" name="Rectangle 725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8" name="Rectangle 725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59" name="Rectangle 725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0" name="Rectangle 725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1" name="Rectangle 726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2" name="Rectangle 726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3" name="Rectangle 726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4" name="Rectangle 726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5" name="Rectangle 726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6" name="Rectangle 726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7" name="Rectangle 726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8" name="Rectangle 726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69" name="Rectangle 726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0" name="Rectangle 726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1" name="Rectangle 727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2" name="Rectangle 727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3" name="Rectangle 727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4" name="Rectangle 727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5" name="Rectangle 727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6" name="Rectangle 727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7" name="Rectangle 727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8" name="Rectangle 727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79" name="Rectangle 727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0" name="Rectangle 727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1" name="Rectangle 728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2" name="Rectangle 728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3" name="Rectangle 728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4" name="Rectangle 728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5" name="Rectangle 728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6" name="Rectangle 728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7" name="Rectangle 728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8" name="Rectangle 728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89" name="Rectangle 728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0" name="Rectangle 728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1" name="Rectangle 729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2" name="Rectangle 729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3" name="Rectangle 729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4" name="Rectangle 729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5" name="Rectangle 729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6" name="Rectangle 729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7" name="Rectangle 729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8" name="Rectangle 729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9" name="Rectangle 729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0" name="Rectangle 729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1" name="Rectangle 730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2" name="Rectangle 730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3" name="Rectangle 730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4" name="Rectangle 730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5" name="Rectangle 730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6" name="Rectangle 730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7" name="Rectangle 730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8" name="Rectangle 730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9" name="Rectangle 730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0" name="Rectangle 730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1" name="Rectangle 731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2" name="Rectangle 731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3" name="Rectangle 731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4" name="Rectangle 731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5" name="Rectangle 731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6" name="Rectangle 731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7" name="Rectangle 731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8" name="Rectangle 731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19" name="Rectangle 731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0" name="Rectangle 731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1" name="Rectangle 732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2" name="Rectangle 732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3" name="Rectangle 732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4" name="Rectangle 732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5" name="Rectangle 732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6" name="Rectangle 732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7" name="Rectangle 732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8" name="Rectangle 732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29" name="Rectangle 732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0" name="Rectangle 732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1" name="Rectangle 733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2" name="Rectangle 733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3" name="Rectangle 733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4" name="Rectangle 733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5" name="Rectangle 733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6" name="Rectangle 733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7" name="Rectangle 733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8" name="Rectangle 733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39" name="Rectangle 733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0" name="Rectangle 733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1" name="Rectangle 734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2" name="Rectangle 734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3" name="Rectangle 734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4" name="Rectangle 734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5" name="Rectangle 734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6" name="Rectangle 734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7" name="Rectangle 734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8" name="Rectangle 734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49" name="Rectangle 734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0" name="Rectangle 734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1" name="Rectangle 735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2" name="Rectangle 735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3" name="Rectangle 735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4" name="Rectangle 735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5" name="Rectangle 735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6" name="Rectangle 735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7" name="Rectangle 735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8" name="Rectangle 735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59" name="Rectangle 735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0" name="Rectangle 735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1" name="Rectangle 736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2" name="Rectangle 736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3" name="Rectangle 736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4" name="Rectangle 736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5" name="Rectangle 736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6" name="Rectangle 736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7" name="Rectangle 736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8" name="Rectangle 736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69" name="Rectangle 736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0" name="Rectangle 736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1" name="Rectangle 737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2" name="Rectangle 737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3" name="Rectangle 737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4" name="Rectangle 737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5" name="Rectangle 737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6" name="Rectangle 737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7" name="Rectangle 737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8" name="Rectangle 737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79" name="Rectangle 737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0" name="Rectangle 737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1" name="Rectangle 738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2" name="Rectangle 738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3" name="Rectangle 738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4" name="Rectangle 738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5" name="Rectangle 738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6" name="Rectangle 738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7" name="Rectangle 738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8" name="Rectangle 738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9" name="Rectangle 738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0" name="Rectangle 738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1" name="Rectangle 739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2" name="Rectangle 739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3" name="Rectangle 739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4" name="Rectangle 739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5" name="Rectangle 739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6" name="Rectangle 739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7" name="Rectangle 739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8" name="Rectangle 739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99" name="Rectangle 739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0" name="Rectangle 739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1" name="Rectangle 740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2" name="Rectangle 740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3" name="Rectangle 740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4" name="Rectangle 740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5" name="Rectangle 740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6" name="Rectangle 740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7" name="Rectangle 740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8" name="Rectangle 740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9" name="Rectangle 740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0" name="Rectangle 740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1" name="Rectangle 741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2" name="Rectangle 741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3" name="Rectangle 741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4" name="Rectangle 741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5" name="Rectangle 741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6" name="Rectangle 741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7" name="Rectangle 741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8" name="Rectangle 741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9" name="Rectangle 741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0" name="Rectangle 741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1" name="Rectangle 742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2" name="Rectangle 742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3" name="Rectangle 742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4" name="Rectangle 742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5" name="Rectangle 742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6" name="Rectangle 742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7" name="Rectangle 742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8" name="Rectangle 742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29" name="Rectangle 742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0" name="Rectangle 742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1" name="Rectangle 743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2" name="Rectangle 743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3" name="Rectangle 743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4" name="Rectangle 743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5" name="Rectangle 743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6" name="Rectangle 743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7" name="Rectangle 743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8" name="Rectangle 743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39" name="Rectangle 743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0" name="Rectangle 743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1" name="Rectangle 744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2" name="Rectangle 744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3" name="Rectangle 744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4" name="Rectangle 744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5" name="Rectangle 744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6" name="Rectangle 744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7" name="Rectangle 744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8" name="Rectangle 744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49" name="Rectangle 744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0" name="Rectangle 744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1" name="Rectangle 745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2" name="Rectangle 745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3" name="Rectangle 745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4" name="Rectangle 745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5" name="Rectangle 745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6" name="Rectangle 745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7" name="Rectangle 745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8" name="Rectangle 745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59" name="Rectangle 745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0" name="Rectangle 745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1" name="Rectangle 746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2" name="Rectangle 746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3" name="Rectangle 746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4" name="Rectangle 746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5" name="Rectangle 746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6" name="Rectangle 746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7" name="Rectangle 746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8" name="Rectangle 746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69" name="Rectangle 746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0" name="Rectangle 746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1" name="Rectangle 747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2" name="Rectangle 747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3" name="Rectangle 747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4" name="Rectangle 747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5" name="Rectangle 747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6" name="Rectangle 747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7" name="Rectangle 747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8" name="Rectangle 747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79" name="Rectangle 747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0" name="Rectangle 747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1" name="Rectangle 748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2" name="Rectangle 748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3" name="Rectangle 748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4" name="Rectangle 748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5" name="Rectangle 748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6" name="Rectangle 748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7" name="Rectangle 748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8" name="Rectangle 748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9" name="Rectangle 748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0" name="Rectangle 748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1" name="Rectangle 749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2" name="Rectangle 749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3" name="Rectangle 749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4" name="Rectangle 749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5" name="Rectangle 749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6" name="Rectangle 749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7" name="Rectangle 749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98" name="Rectangle 749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499" name="Rectangle 7498"/>
            <p:cNvSpPr/>
            <p:nvPr/>
          </p:nvSpPr>
          <p:spPr>
            <a:xfrm>
              <a:off x="30146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00" name="Rectangle 7499"/>
            <p:cNvSpPr/>
            <p:nvPr/>
          </p:nvSpPr>
          <p:spPr>
            <a:xfrm>
              <a:off x="30305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501" name="Group 7500"/>
            <p:cNvGrpSpPr/>
            <p:nvPr/>
          </p:nvGrpSpPr>
          <p:grpSpPr>
            <a:xfrm>
              <a:off x="42808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502" name="Rectangle 750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3" name="Rectangle 750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4" name="Rectangle 750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5" name="Rectangle 750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6" name="Rectangle 750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7" name="Rectangle 750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8" name="Rectangle 750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09" name="Rectangle 750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0" name="Rectangle 750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1" name="Rectangle 751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2" name="Rectangle 751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3" name="Rectangle 751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4" name="Rectangle 751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5" name="Rectangle 751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6" name="Rectangle 751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7" name="Rectangle 751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8" name="Rectangle 751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19" name="Rectangle 751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0" name="Rectangle 751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1" name="Rectangle 752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2" name="Rectangle 752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3" name="Rectangle 752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4" name="Rectangle 752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5" name="Rectangle 752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6" name="Rectangle 752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7" name="Rectangle 752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8" name="Rectangle 752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29" name="Rectangle 752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0" name="Rectangle 752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1" name="Rectangle 753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2" name="Rectangle 753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3" name="Rectangle 753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4" name="Rectangle 753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5" name="Rectangle 753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6" name="Rectangle 753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7" name="Rectangle 753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8" name="Rectangle 753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39" name="Rectangle 753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0" name="Rectangle 753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1" name="Rectangle 754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2" name="Rectangle 754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3" name="Rectangle 754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4" name="Rectangle 754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5" name="Rectangle 754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6" name="Rectangle 754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7" name="Rectangle 754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8" name="Rectangle 754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49" name="Rectangle 754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0" name="Rectangle 754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1" name="Rectangle 755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2" name="Rectangle 755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3" name="Rectangle 755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4" name="Rectangle 755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5" name="Rectangle 755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6" name="Rectangle 755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7" name="Rectangle 755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8" name="Rectangle 755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59" name="Rectangle 755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0" name="Rectangle 755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1" name="Rectangle 756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2" name="Rectangle 756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3" name="Rectangle 756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4" name="Rectangle 756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5" name="Rectangle 756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6" name="Rectangle 756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7" name="Rectangle 756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8" name="Rectangle 756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69" name="Rectangle 756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0" name="Rectangle 756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1" name="Rectangle 757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2" name="Rectangle 757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3" name="Rectangle 757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4" name="Rectangle 757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5" name="Rectangle 757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6" name="Rectangle 757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7" name="Rectangle 757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8" name="Rectangle 757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79" name="Rectangle 757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0" name="Rectangle 757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1" name="Rectangle 758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2" name="Rectangle 758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3" name="Rectangle 758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4" name="Rectangle 758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5" name="Rectangle 758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6" name="Rectangle 758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7" name="Rectangle 758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8" name="Rectangle 758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89" name="Rectangle 758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0" name="Rectangle 758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1" name="Rectangle 759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2" name="Rectangle 759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3" name="Rectangle 759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4" name="Rectangle 759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5" name="Rectangle 759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6" name="Rectangle 759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7" name="Rectangle 759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8" name="Rectangle 759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99" name="Rectangle 759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0" name="Rectangle 759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1" name="Rectangle 760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2" name="Rectangle 760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3" name="Rectangle 760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4" name="Rectangle 760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5" name="Rectangle 760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6" name="Rectangle 760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7" name="Rectangle 760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8" name="Rectangle 760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09" name="Rectangle 760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0" name="Rectangle 760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1" name="Rectangle 761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2" name="Rectangle 761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3" name="Rectangle 761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4" name="Rectangle 761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5" name="Rectangle 761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6" name="Rectangle 761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7" name="Rectangle 761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8" name="Rectangle 761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19" name="Rectangle 761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0" name="Rectangle 761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1" name="Rectangle 762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2" name="Rectangle 762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3" name="Rectangle 762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4" name="Rectangle 762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5" name="Rectangle 762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6" name="Rectangle 762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7" name="Rectangle 762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8" name="Rectangle 762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29" name="Rectangle 762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0" name="Rectangle 762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1" name="Rectangle 763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2" name="Rectangle 763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3" name="Rectangle 763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4" name="Rectangle 763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5" name="Rectangle 763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6" name="Rectangle 763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7" name="Rectangle 763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8" name="Rectangle 763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39" name="Rectangle 763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0" name="Rectangle 763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1" name="Rectangle 764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2" name="Rectangle 764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3" name="Rectangle 764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4" name="Rectangle 764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5" name="Rectangle 764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6" name="Rectangle 764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7" name="Rectangle 764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8" name="Rectangle 764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49" name="Rectangle 764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0" name="Rectangle 764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1" name="Rectangle 765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2" name="Rectangle 765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3" name="Rectangle 765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4" name="Rectangle 765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5" name="Rectangle 765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6" name="Rectangle 765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7" name="Rectangle 765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8" name="Rectangle 765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59" name="Rectangle 765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0" name="Rectangle 765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1" name="Rectangle 766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2" name="Rectangle 766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3" name="Rectangle 766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4" name="Rectangle 766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5" name="Rectangle 766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6" name="Rectangle 766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7" name="Rectangle 766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8" name="Rectangle 766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69" name="Rectangle 766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0" name="Rectangle 766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1" name="Rectangle 767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2" name="Rectangle 767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3" name="Rectangle 767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4" name="Rectangle 767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5" name="Rectangle 767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6" name="Rectangle 767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7" name="Rectangle 767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8" name="Rectangle 767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79" name="Rectangle 767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0" name="Rectangle 767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1" name="Rectangle 768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2" name="Rectangle 768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3" name="Rectangle 768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4" name="Rectangle 768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5" name="Rectangle 768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6" name="Rectangle 768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7" name="Rectangle 768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8" name="Rectangle 768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89" name="Rectangle 768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0" name="Rectangle 768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1" name="Rectangle 769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2" name="Rectangle 769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3" name="Rectangle 769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4" name="Rectangle 769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5" name="Rectangle 769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6" name="Rectangle 769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7" name="Rectangle 769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8" name="Rectangle 769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99" name="Rectangle 769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0" name="Rectangle 769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1" name="Rectangle 770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2" name="Rectangle 770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3" name="Rectangle 770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4" name="Rectangle 770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5" name="Rectangle 770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6" name="Rectangle 770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7" name="Rectangle 770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8" name="Rectangle 770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09" name="Rectangle 770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0" name="Rectangle 770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1" name="Rectangle 771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2" name="Rectangle 771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3" name="Rectangle 771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4" name="Rectangle 771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5" name="Rectangle 771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6" name="Rectangle 771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7" name="Rectangle 771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8" name="Rectangle 771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9" name="Rectangle 771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0" name="Rectangle 771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1" name="Rectangle 772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2" name="Rectangle 772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3" name="Rectangle 772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4" name="Rectangle 772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5" name="Rectangle 772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6" name="Rectangle 772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7" name="Rectangle 772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8" name="Rectangle 772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29" name="Rectangle 772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0" name="Rectangle 772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1" name="Rectangle 773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2" name="Rectangle 773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3" name="Rectangle 773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4" name="Rectangle 773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5" name="Rectangle 773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6" name="Rectangle 773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7" name="Rectangle 773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8" name="Rectangle 773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39" name="Rectangle 773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0" name="Rectangle 773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1" name="Rectangle 774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2" name="Rectangle 774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3" name="Rectangle 774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4" name="Rectangle 774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5" name="Rectangle 774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6" name="Rectangle 774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7" name="Rectangle 774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8" name="Rectangle 774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9" name="Rectangle 774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0" name="Rectangle 774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1" name="Rectangle 775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2" name="Rectangle 775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3" name="Rectangle 775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4" name="Rectangle 775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5" name="Rectangle 775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6" name="Rectangle 775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57" name="Rectangle 775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758" name="Rectangle 7757"/>
            <p:cNvSpPr/>
            <p:nvPr/>
          </p:nvSpPr>
          <p:spPr>
            <a:xfrm>
              <a:off x="426878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59" name="Rectangle 7758"/>
            <p:cNvSpPr/>
            <p:nvPr/>
          </p:nvSpPr>
          <p:spPr>
            <a:xfrm>
              <a:off x="428466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760" name="Group 7759"/>
            <p:cNvGrpSpPr/>
            <p:nvPr/>
          </p:nvGrpSpPr>
          <p:grpSpPr>
            <a:xfrm>
              <a:off x="550004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61" name="Rectangle 776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2" name="Rectangle 776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3" name="Rectangle 776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4" name="Rectangle 776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5" name="Rectangle 776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6" name="Rectangle 776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7" name="Rectangle 776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8" name="Rectangle 776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69" name="Rectangle 776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0" name="Rectangle 776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1" name="Rectangle 777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2" name="Rectangle 777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3" name="Rectangle 777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4" name="Rectangle 777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5" name="Rectangle 777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6" name="Rectangle 777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7" name="Rectangle 777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8" name="Rectangle 777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79" name="Rectangle 777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0" name="Rectangle 777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1" name="Rectangle 778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2" name="Rectangle 778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3" name="Rectangle 778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4" name="Rectangle 778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5" name="Rectangle 778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6" name="Rectangle 778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7" name="Rectangle 778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8" name="Rectangle 778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89" name="Rectangle 778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0" name="Rectangle 778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1" name="Rectangle 779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2" name="Rectangle 779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3" name="Rectangle 779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4" name="Rectangle 779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5" name="Rectangle 779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6" name="Rectangle 779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7" name="Rectangle 779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8" name="Rectangle 779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99" name="Rectangle 779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0" name="Rectangle 779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1" name="Rectangle 780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2" name="Rectangle 780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3" name="Rectangle 780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4" name="Rectangle 780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5" name="Rectangle 780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6" name="Rectangle 780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7" name="Rectangle 780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8" name="Rectangle 780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09" name="Rectangle 780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0" name="Rectangle 780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1" name="Rectangle 781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2" name="Rectangle 781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3" name="Rectangle 781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4" name="Rectangle 781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5" name="Rectangle 781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6" name="Rectangle 781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7" name="Rectangle 781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8" name="Rectangle 781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19" name="Rectangle 781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0" name="Rectangle 781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1" name="Rectangle 782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2" name="Rectangle 782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3" name="Rectangle 782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4" name="Rectangle 782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5" name="Rectangle 782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6" name="Rectangle 782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7" name="Rectangle 782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8" name="Rectangle 782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29" name="Rectangle 782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0" name="Rectangle 782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1" name="Rectangle 783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2" name="Rectangle 783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3" name="Rectangle 783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4" name="Rectangle 783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5" name="Rectangle 783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6" name="Rectangle 783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7" name="Rectangle 783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8" name="Rectangle 783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39" name="Rectangle 783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0" name="Rectangle 783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1" name="Rectangle 784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2" name="Rectangle 784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3" name="Rectangle 784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4" name="Rectangle 784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5" name="Rectangle 784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6" name="Rectangle 784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7" name="Rectangle 784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8" name="Rectangle 784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49" name="Rectangle 784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0" name="Rectangle 784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1" name="Rectangle 785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2" name="Rectangle 785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3" name="Rectangle 785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4" name="Rectangle 785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5" name="Rectangle 785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6" name="Rectangle 785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7" name="Rectangle 785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8" name="Rectangle 785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59" name="Rectangle 785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0" name="Rectangle 785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1" name="Rectangle 786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2" name="Rectangle 786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3" name="Rectangle 786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4" name="Rectangle 786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5" name="Rectangle 786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6" name="Rectangle 786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7" name="Rectangle 786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8" name="Rectangle 786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69" name="Rectangle 786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0" name="Rectangle 786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1" name="Rectangle 787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2" name="Rectangle 787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3" name="Rectangle 787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4" name="Rectangle 787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5" name="Rectangle 787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6" name="Rectangle 787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7" name="Rectangle 787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8" name="Rectangle 787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9" name="Rectangle 787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0" name="Rectangle 787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1" name="Rectangle 788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2" name="Rectangle 788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3" name="Rectangle 788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4" name="Rectangle 788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5" name="Rectangle 788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6" name="Rectangle 788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7" name="Rectangle 788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8" name="Rectangle 788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89" name="Rectangle 788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0" name="Rectangle 788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1" name="Rectangle 789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2" name="Rectangle 789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3" name="Rectangle 789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4" name="Rectangle 789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5" name="Rectangle 789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6" name="Rectangle 789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7" name="Rectangle 789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8" name="Rectangle 789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99" name="Rectangle 789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0" name="Rectangle 789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1" name="Rectangle 790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2" name="Rectangle 790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3" name="Rectangle 790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4" name="Rectangle 790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5" name="Rectangle 790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6" name="Rectangle 790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7" name="Rectangle 790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8" name="Rectangle 790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9" name="Rectangle 790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0" name="Rectangle 790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1" name="Rectangle 791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2" name="Rectangle 791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3" name="Rectangle 791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4" name="Rectangle 791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5" name="Rectangle 791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6" name="Rectangle 791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7" name="Rectangle 791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8" name="Rectangle 791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9" name="Rectangle 791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0" name="Rectangle 791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1" name="Rectangle 792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2" name="Rectangle 792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3" name="Rectangle 792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4" name="Rectangle 792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5" name="Rectangle 792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6" name="Rectangle 792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7" name="Rectangle 792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8" name="Rectangle 792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29" name="Rectangle 792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0" name="Rectangle 792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1" name="Rectangle 793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2" name="Rectangle 793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3" name="Rectangle 793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4" name="Rectangle 793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5" name="Rectangle 793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6" name="Rectangle 793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7" name="Rectangle 793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8" name="Rectangle 793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39" name="Rectangle 793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0" name="Rectangle 793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1" name="Rectangle 794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2" name="Rectangle 794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3" name="Rectangle 794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4" name="Rectangle 794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5" name="Rectangle 794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6" name="Rectangle 794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7" name="Rectangle 794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8" name="Rectangle 794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49" name="Rectangle 794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0" name="Rectangle 794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1" name="Rectangle 795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2" name="Rectangle 795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3" name="Rectangle 795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4" name="Rectangle 795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5" name="Rectangle 795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6" name="Rectangle 795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7" name="Rectangle 795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8" name="Rectangle 795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59" name="Rectangle 795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0" name="Rectangle 795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1" name="Rectangle 796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2" name="Rectangle 796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3" name="Rectangle 796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4" name="Rectangle 796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5" name="Rectangle 796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6" name="Rectangle 796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7" name="Rectangle 796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8" name="Rectangle 796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69" name="Rectangle 796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0" name="Rectangle 796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1" name="Rectangle 797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2" name="Rectangle 797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3" name="Rectangle 797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4" name="Rectangle 797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5" name="Rectangle 797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6" name="Rectangle 797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7" name="Rectangle 797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8" name="Rectangle 797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79" name="Rectangle 797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0" name="Rectangle 797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1" name="Rectangle 798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2" name="Rectangle 798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3" name="Rectangle 798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4" name="Rectangle 798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5" name="Rectangle 798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6" name="Rectangle 798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7" name="Rectangle 798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8" name="Rectangle 798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89" name="Rectangle 798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0" name="Rectangle 798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1" name="Rectangle 799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2" name="Rectangle 799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3" name="Rectangle 799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4" name="Rectangle 799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5" name="Rectangle 799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6" name="Rectangle 799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7" name="Rectangle 799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8" name="Rectangle 799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99" name="Rectangle 799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0" name="Rectangle 799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1" name="Rectangle 800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2" name="Rectangle 800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3" name="Rectangle 800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4" name="Rectangle 800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5" name="Rectangle 800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6" name="Rectangle 800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7" name="Rectangle 800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8" name="Rectangle 800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09" name="Rectangle 800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0" name="Rectangle 800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1" name="Rectangle 801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2" name="Rectangle 801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3" name="Rectangle 801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4" name="Rectangle 801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5" name="Rectangle 801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16" name="Rectangle 801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017" name="Rectangle 8016"/>
            <p:cNvSpPr/>
            <p:nvPr/>
          </p:nvSpPr>
          <p:spPr>
            <a:xfrm>
              <a:off x="548798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18" name="Rectangle 8017"/>
            <p:cNvSpPr/>
            <p:nvPr/>
          </p:nvSpPr>
          <p:spPr>
            <a:xfrm>
              <a:off x="55038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019" name="Group 8018"/>
            <p:cNvGrpSpPr/>
            <p:nvPr/>
          </p:nvGrpSpPr>
          <p:grpSpPr>
            <a:xfrm>
              <a:off x="669656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020" name="Rectangle 801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1" name="Rectangle 802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2" name="Rectangle 802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3" name="Rectangle 802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4" name="Rectangle 802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5" name="Rectangle 802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6" name="Rectangle 802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7" name="Rectangle 802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8" name="Rectangle 802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29" name="Rectangle 802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0" name="Rectangle 802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1" name="Rectangle 803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2" name="Rectangle 803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3" name="Rectangle 803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4" name="Rectangle 803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5" name="Rectangle 803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6" name="Rectangle 803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7" name="Rectangle 803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8" name="Rectangle 803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39" name="Rectangle 803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0" name="Rectangle 803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1" name="Rectangle 804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2" name="Rectangle 804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3" name="Rectangle 804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4" name="Rectangle 804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5" name="Rectangle 804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6" name="Rectangle 804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7" name="Rectangle 804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8" name="Rectangle 804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49" name="Rectangle 804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0" name="Rectangle 804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1" name="Rectangle 805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2" name="Rectangle 805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3" name="Rectangle 805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4" name="Rectangle 805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5" name="Rectangle 805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6" name="Rectangle 805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7" name="Rectangle 805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8" name="Rectangle 805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59" name="Rectangle 805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0" name="Rectangle 805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1" name="Rectangle 806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2" name="Rectangle 806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3" name="Rectangle 806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4" name="Rectangle 806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5" name="Rectangle 806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6" name="Rectangle 806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7" name="Rectangle 806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8" name="Rectangle 806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69" name="Rectangle 806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0" name="Rectangle 806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1" name="Rectangle 807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2" name="Rectangle 807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3" name="Rectangle 807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4" name="Rectangle 807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5" name="Rectangle 807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6" name="Rectangle 807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7" name="Rectangle 807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8" name="Rectangle 807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79" name="Rectangle 807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0" name="Rectangle 807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1" name="Rectangle 808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2" name="Rectangle 808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3" name="Rectangle 808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4" name="Rectangle 808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5" name="Rectangle 808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6" name="Rectangle 808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7" name="Rectangle 808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8" name="Rectangle 808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89" name="Rectangle 808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0" name="Rectangle 808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1" name="Rectangle 809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2" name="Rectangle 809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3" name="Rectangle 809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4" name="Rectangle 809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5" name="Rectangle 809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6" name="Rectangle 809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7" name="Rectangle 809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8" name="Rectangle 809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99" name="Rectangle 809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0" name="Rectangle 809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1" name="Rectangle 810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2" name="Rectangle 810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3" name="Rectangle 810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4" name="Rectangle 810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5" name="Rectangle 810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6" name="Rectangle 810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7" name="Rectangle 810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8" name="Rectangle 810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09" name="Rectangle 810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0" name="Rectangle 810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1" name="Rectangle 811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2" name="Rectangle 811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3" name="Rectangle 811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4" name="Rectangle 811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5" name="Rectangle 811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6" name="Rectangle 811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7" name="Rectangle 811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8" name="Rectangle 811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19" name="Rectangle 811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0" name="Rectangle 811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1" name="Rectangle 812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2" name="Rectangle 812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3" name="Rectangle 812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4" name="Rectangle 812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5" name="Rectangle 812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6" name="Rectangle 812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7" name="Rectangle 812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8" name="Rectangle 812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29" name="Rectangle 812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0" name="Rectangle 812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1" name="Rectangle 813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2" name="Rectangle 813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3" name="Rectangle 813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4" name="Rectangle 813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5" name="Rectangle 813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6" name="Rectangle 813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7" name="Rectangle 813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8" name="Rectangle 813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39" name="Rectangle 813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0" name="Rectangle 813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1" name="Rectangle 814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2" name="Rectangle 814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3" name="Rectangle 814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4" name="Rectangle 814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5" name="Rectangle 814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6" name="Rectangle 814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7" name="Rectangle 814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8" name="Rectangle 814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49" name="Rectangle 814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0" name="Rectangle 814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1" name="Rectangle 815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2" name="Rectangle 815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3" name="Rectangle 815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4" name="Rectangle 815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5" name="Rectangle 815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6" name="Rectangle 815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7" name="Rectangle 815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8" name="Rectangle 815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9" name="Rectangle 815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0" name="Rectangle 815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1" name="Rectangle 816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2" name="Rectangle 816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3" name="Rectangle 816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4" name="Rectangle 816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5" name="Rectangle 816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6" name="Rectangle 816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7" name="Rectangle 816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8" name="Rectangle 816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69" name="Rectangle 816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0" name="Rectangle 816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1" name="Rectangle 817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2" name="Rectangle 817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3" name="Rectangle 817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4" name="Rectangle 817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5" name="Rectangle 817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6" name="Rectangle 817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7" name="Rectangle 817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8" name="Rectangle 817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9" name="Rectangle 817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0" name="Rectangle 817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1" name="Rectangle 818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2" name="Rectangle 818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3" name="Rectangle 818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4" name="Rectangle 818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5" name="Rectangle 818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6" name="Rectangle 818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7" name="Rectangle 818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8" name="Rectangle 818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9" name="Rectangle 818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0" name="Rectangle 818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1" name="Rectangle 819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2" name="Rectangle 819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3" name="Rectangle 819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4" name="Rectangle 819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5" name="Rectangle 819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6" name="Rectangle 819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7" name="Rectangle 819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8" name="Rectangle 819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99" name="Rectangle 819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0" name="Rectangle 819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1" name="Rectangle 820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2" name="Rectangle 820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3" name="Rectangle 820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4" name="Rectangle 820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5" name="Rectangle 820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6" name="Rectangle 820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7" name="Rectangle 820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8" name="Rectangle 820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09" name="Rectangle 820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0" name="Rectangle 820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1" name="Rectangle 821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2" name="Rectangle 821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3" name="Rectangle 821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4" name="Rectangle 821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5" name="Rectangle 821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6" name="Rectangle 821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7" name="Rectangle 821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8" name="Rectangle 821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9" name="Rectangle 821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0" name="Rectangle 821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1" name="Rectangle 822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2" name="Rectangle 822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3" name="Rectangle 822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4" name="Rectangle 822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5" name="Rectangle 822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6" name="Rectangle 822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7" name="Rectangle 822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8" name="Rectangle 822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29" name="Rectangle 822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0" name="Rectangle 822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1" name="Rectangle 823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2" name="Rectangle 823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3" name="Rectangle 823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4" name="Rectangle 823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5" name="Rectangle 823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6" name="Rectangle 823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7" name="Rectangle 823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8" name="Rectangle 823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39" name="Rectangle 823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0" name="Rectangle 823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1" name="Rectangle 824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2" name="Rectangle 824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3" name="Rectangle 824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4" name="Rectangle 824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5" name="Rectangle 824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6" name="Rectangle 824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7" name="Rectangle 824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8" name="Rectangle 824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49" name="Rectangle 824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0" name="Rectangle 824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1" name="Rectangle 825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2" name="Rectangle 825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3" name="Rectangle 825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4" name="Rectangle 825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5" name="Rectangle 825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6" name="Rectangle 825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7" name="Rectangle 825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8" name="Rectangle 825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59" name="Rectangle 825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0" name="Rectangle 825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1" name="Rectangle 826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2" name="Rectangle 826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3" name="Rectangle 826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4" name="Rectangle 826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5" name="Rectangle 826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6" name="Rectangle 826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7" name="Rectangle 826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8" name="Rectangle 826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69" name="Rectangle 826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0" name="Rectangle 826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1" name="Rectangle 827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2" name="Rectangle 827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3" name="Rectangle 827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4" name="Rectangle 827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75" name="Rectangle 827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8276" name="Rectangle 8275"/>
            <p:cNvSpPr/>
            <p:nvPr/>
          </p:nvSpPr>
          <p:spPr>
            <a:xfrm>
              <a:off x="66849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77" name="Rectangle 8276"/>
            <p:cNvSpPr/>
            <p:nvPr/>
          </p:nvSpPr>
          <p:spPr>
            <a:xfrm>
              <a:off x="67008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800" y="3200400"/>
              <a:ext cx="14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16×16 blocks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Picture with a 2D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9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6139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0,2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1567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1567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0,1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6995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6995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0711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0,3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46139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0711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56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413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870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327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85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3242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3699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156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613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71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528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985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8707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0,2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4135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0,1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9563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Palatino" pitchFamily="18" charset="0"/>
              </a:rPr>
              <a:t>M</a:t>
            </a:r>
            <a:r>
              <a:rPr 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23279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0,3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32423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27851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36995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41567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50711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46139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55283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59855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956382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711907" y="3319463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Palatino" pitchFamily="18" charset="0"/>
              </a:rPr>
              <a:t>M</a:t>
            </a:r>
          </a:p>
        </p:txBody>
      </p:sp>
      <p:sp>
        <p:nvSpPr>
          <p:cNvPr id="28746" name="AutoShape 74"/>
          <p:cNvSpPr>
            <a:spLocks noChangeArrowheads="1"/>
          </p:cNvSpPr>
          <p:nvPr/>
        </p:nvSpPr>
        <p:spPr bwMode="auto">
          <a:xfrm>
            <a:off x="4385382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2730" y="6243935"/>
            <a:ext cx="51788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2,1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Row*</a:t>
            </a:r>
            <a:r>
              <a:rPr lang="en-US" dirty="0" err="1" smtClean="0"/>
              <a:t>Width+Col</a:t>
            </a:r>
            <a:r>
              <a:rPr lang="en-US" dirty="0" smtClean="0"/>
              <a:t> = 2*4+1 = 9 </a:t>
            </a:r>
            <a:endParaRPr lang="en-US" dirty="0"/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965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1422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1880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2337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794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251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708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4166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4623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5080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5537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5994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18800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2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14228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1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9656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23372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3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32516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5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27944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4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37088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6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41660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7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50804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9</a:t>
            </a: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46232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8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55376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01" name="Rectangle 42"/>
          <p:cNvSpPr>
            <a:spLocks noChangeArrowheads="1"/>
          </p:cNvSpPr>
          <p:nvPr/>
        </p:nvSpPr>
        <p:spPr bwMode="auto">
          <a:xfrm>
            <a:off x="59948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02" name="Rectangle 59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62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64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66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67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11" name="Rectangle 68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14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15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14" name="AutoShape 74"/>
          <p:cNvSpPr>
            <a:spLocks noChangeArrowheads="1"/>
          </p:cNvSpPr>
          <p:nvPr/>
        </p:nvSpPr>
        <p:spPr bwMode="auto">
          <a:xfrm>
            <a:off x="4394618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5" name="Line 71"/>
          <p:cNvSpPr>
            <a:spLocks noChangeShapeType="1"/>
          </p:cNvSpPr>
          <p:nvPr/>
        </p:nvSpPr>
        <p:spPr bwMode="auto">
          <a:xfrm>
            <a:off x="973555" y="52149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72"/>
          <p:cNvSpPr txBox="1">
            <a:spLocks noChangeArrowheads="1"/>
          </p:cNvSpPr>
          <p:nvPr/>
        </p:nvSpPr>
        <p:spPr bwMode="auto">
          <a:xfrm>
            <a:off x="729080" y="4724400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Palatino" pitchFamily="18" charset="0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Row-Major Layout in C/C++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3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of the </a:t>
            </a:r>
            <a:r>
              <a:rPr lang="en-US" dirty="0" err="1" smtClean="0"/>
              <a:t>PictureKernel</a:t>
            </a:r>
            <a:endParaRPr lang="en-US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184463-3890-4D40-81CE-DC0996E03BE5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64288" y="2438400"/>
            <a:ext cx="8527312" cy="3429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PictureKernel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float*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// Calculate the row # of 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Pin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Pout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element to process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blockIdx.y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blockDim.y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threadIdx.y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// Calculate the column # of 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Pin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Pout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element to process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// each thread computes one element of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Pout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in range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((Row &lt; m) &amp;&amp; (Col &lt; n))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[Row*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n+Col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*Pin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[Row*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n+Col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8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ddd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20" y="7620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124363" y="5715000"/>
            <a:ext cx="5553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Figure 4.5 Covering a 76×62 picture with 16×blocks.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037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A Simple Running Example</a:t>
            </a:r>
            <a:br>
              <a:rPr lang="en-US" sz="3600" smtClean="0"/>
            </a:br>
            <a:r>
              <a:rPr lang="en-US" sz="3600" smtClean="0"/>
              <a:t>Matrix Multiplication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 simple illustration of the basic features of memory and thread management in CUDA programs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Thread index usage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Memory layout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Register usage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Assume square matrix for simplicity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Leave shared memory usage until later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5715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pt-BR" sz="1400" smtClean="0">
                <a:latin typeface="Times New Roman" pitchFamily="18" charset="0"/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400" smtClean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-123825"/>
            <a:ext cx="86868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Square Matrix-Matrix Multiplication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940425" cy="2651125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P = M * N of size </a:t>
            </a:r>
            <a:r>
              <a:rPr lang="en-US" sz="2400" smtClean="0"/>
              <a:t>WIDTH x WIDTH</a:t>
            </a:r>
            <a:endParaRPr lang="en-US" smtClean="0"/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Each </a:t>
            </a:r>
            <a:r>
              <a:rPr lang="en-US" smtClean="0">
                <a:solidFill>
                  <a:srgbClr val="FF6600"/>
                </a:solidFill>
              </a:rPr>
              <a:t>thread</a:t>
            </a:r>
            <a:r>
              <a:rPr lang="en-US" smtClean="0"/>
              <a:t> calculates one element of P</a:t>
            </a:r>
          </a:p>
          <a:p>
            <a:pPr marL="973138" lvl="1" indent="-401638" eaLnBrk="1" hangingPunct="1">
              <a:buClr>
                <a:srgbClr val="3333CC"/>
              </a:buClr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Each row of M is loaded WIDTH times from global memory</a:t>
            </a:r>
          </a:p>
          <a:p>
            <a:pPr marL="973138" lvl="1" indent="-401638" eaLnBrk="1" hangingPunct="1">
              <a:buClr>
                <a:srgbClr val="3333CC"/>
              </a:buClr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Each column of N is loaded WIDTH times from global memory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884613" y="4075113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FFFFFF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397625" y="1560513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FFFFFF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6397625" y="4075113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200" b="1">
                <a:solidFill>
                  <a:srgbClr val="FFFFFF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7769225" y="1560513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7824788" y="4029075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7769225" y="399891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H="1">
            <a:off x="6396038" y="6394450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3884613" y="5446713"/>
            <a:ext cx="2468562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7769225" y="5446713"/>
            <a:ext cx="55563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 sz="1200">
              <a:solidFill>
                <a:srgbClr val="000000"/>
              </a:solidFill>
            </a:endParaRPr>
          </a:p>
          <a:p>
            <a:pPr eaLnBrk="1" hangingPunct="1"/>
            <a:endParaRPr lang="en-US" sz="1200">
              <a:solidFill>
                <a:srgbClr val="000000"/>
              </a:solidFill>
            </a:endParaRPr>
          </a:p>
          <a:p>
            <a:pPr eaLnBrk="1" hangingPunct="1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6342063" y="5446713"/>
            <a:ext cx="1417637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342063" y="5500688"/>
            <a:ext cx="1417637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 flipH="1" flipV="1">
            <a:off x="8713788" y="1555750"/>
            <a:ext cx="7937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H="1" flipV="1">
            <a:off x="8713788" y="4073525"/>
            <a:ext cx="7937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flipH="1">
            <a:off x="3883025" y="6394450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 rot="-5400000">
            <a:off x="8384382" y="2718593"/>
            <a:ext cx="4000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 rot="-5400000">
            <a:off x="8384382" y="5233193"/>
            <a:ext cx="4000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4908550" y="6205538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4358" name="Text Box 20"/>
          <p:cNvSpPr txBox="1">
            <a:spLocks noChangeArrowheads="1"/>
          </p:cNvSpPr>
          <p:nvPr/>
        </p:nvSpPr>
        <p:spPr bwMode="auto">
          <a:xfrm>
            <a:off x="7366000" y="6203950"/>
            <a:ext cx="4000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6139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0,2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1567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1567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0,1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6995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Palatino" pitchFamily="18" charset="0"/>
              </a:rPr>
              <a:t>M</a:t>
            </a:r>
            <a:r>
              <a:rPr lang="en-US" sz="1600" baseline="-25000" dirty="0">
                <a:latin typeface="Palatino" pitchFamily="18" charset="0"/>
              </a:rPr>
              <a:t>0,0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6995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071182" y="175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0,3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46139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071182" y="2209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56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413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870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327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85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3242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3699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156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613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71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528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9855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8707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0,2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4135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0,1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9563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Palatino" pitchFamily="18" charset="0"/>
              </a:rPr>
              <a:t>M</a:t>
            </a:r>
            <a:r>
              <a:rPr lang="en-US" sz="1600" baseline="-25000">
                <a:latin typeface="Palatino" pitchFamily="18" charset="0"/>
              </a:rPr>
              <a:t>0,0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2327982" y="41910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0,3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32423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27851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36995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4156782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1,3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50711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46139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55283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5985582" y="4191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1567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36995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46139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5071182" y="2667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2,3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41567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36995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46139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5071182" y="3124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68999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64427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73571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3,2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7814382" y="4191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956382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711907" y="3319463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Palatino" pitchFamily="18" charset="0"/>
              </a:rPr>
              <a:t>M</a:t>
            </a:r>
          </a:p>
        </p:txBody>
      </p:sp>
      <p:sp>
        <p:nvSpPr>
          <p:cNvPr id="28746" name="AutoShape 74"/>
          <p:cNvSpPr>
            <a:spLocks noChangeArrowheads="1"/>
          </p:cNvSpPr>
          <p:nvPr/>
        </p:nvSpPr>
        <p:spPr bwMode="auto">
          <a:xfrm>
            <a:off x="4385382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2730" y="6243935"/>
            <a:ext cx="51788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2,1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Row*</a:t>
            </a:r>
            <a:r>
              <a:rPr lang="en-US" dirty="0" err="1" smtClean="0"/>
              <a:t>Width+Col</a:t>
            </a:r>
            <a:r>
              <a:rPr lang="en-US" dirty="0" smtClean="0"/>
              <a:t> = 2*4+1 = 9 </a:t>
            </a:r>
            <a:endParaRPr lang="en-US" dirty="0"/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965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1422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1880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2337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794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251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708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4166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4623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5080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5537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59948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18800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2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14228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1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9656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0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2337218" y="5562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Palatino" pitchFamily="18" charset="0"/>
              </a:rPr>
              <a:t>M</a:t>
            </a:r>
            <a:r>
              <a:rPr lang="en-US" sz="1600" baseline="-25000" dirty="0" smtClean="0">
                <a:latin typeface="Palatino" pitchFamily="18" charset="0"/>
              </a:rPr>
              <a:t>3</a:t>
            </a:r>
            <a:endParaRPr lang="en-US" sz="1600" baseline="-25000" dirty="0">
              <a:latin typeface="Palatino" pitchFamily="18" charset="0"/>
            </a:endParaRP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32516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5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27944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4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37088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6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4166018" y="5562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7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50804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9</a:t>
            </a: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46232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Palatino" pitchFamily="18" charset="0"/>
              </a:rPr>
              <a:t>8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55376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10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01" name="Rectangle 42"/>
          <p:cNvSpPr>
            <a:spLocks noChangeArrowheads="1"/>
          </p:cNvSpPr>
          <p:nvPr/>
        </p:nvSpPr>
        <p:spPr bwMode="auto">
          <a:xfrm>
            <a:off x="5994818" y="5562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11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02" name="Rectangle 59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62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64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66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67"/>
          <p:cNvSpPr>
            <a:spLocks noChangeArrowheads="1"/>
          </p:cNvSpPr>
          <p:nvPr/>
        </p:nvSpPr>
        <p:spPr bwMode="auto">
          <a:xfrm>
            <a:off x="69092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13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11" name="Rectangle 68"/>
          <p:cNvSpPr>
            <a:spLocks noChangeArrowheads="1"/>
          </p:cNvSpPr>
          <p:nvPr/>
        </p:nvSpPr>
        <p:spPr bwMode="auto">
          <a:xfrm>
            <a:off x="64520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12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73664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14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7823618" y="5562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600" baseline="-25000" dirty="0" smtClean="0">
                <a:solidFill>
                  <a:schemeClr val="bg1"/>
                </a:solidFill>
                <a:latin typeface="Palatino" pitchFamily="18" charset="0"/>
              </a:rPr>
              <a:t>15</a:t>
            </a:r>
            <a:endParaRPr lang="en-US" sz="1600" baseline="-25000" dirty="0">
              <a:solidFill>
                <a:schemeClr val="bg1"/>
              </a:solidFill>
              <a:latin typeface="Palatino" pitchFamily="18" charset="0"/>
            </a:endParaRPr>
          </a:p>
        </p:txBody>
      </p:sp>
      <p:sp>
        <p:nvSpPr>
          <p:cNvPr id="114" name="AutoShape 74"/>
          <p:cNvSpPr>
            <a:spLocks noChangeArrowheads="1"/>
          </p:cNvSpPr>
          <p:nvPr/>
        </p:nvSpPr>
        <p:spPr bwMode="auto">
          <a:xfrm>
            <a:off x="4394618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5" name="Line 71"/>
          <p:cNvSpPr>
            <a:spLocks noChangeShapeType="1"/>
          </p:cNvSpPr>
          <p:nvPr/>
        </p:nvSpPr>
        <p:spPr bwMode="auto">
          <a:xfrm>
            <a:off x="973555" y="52149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72"/>
          <p:cNvSpPr txBox="1">
            <a:spLocks noChangeArrowheads="1"/>
          </p:cNvSpPr>
          <p:nvPr/>
        </p:nvSpPr>
        <p:spPr bwMode="auto">
          <a:xfrm>
            <a:off x="729080" y="4724400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Palatino" pitchFamily="18" charset="0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Row-Major Layout in C/C++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6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DAF927B7E6840AFEE6B43DB4C950A" ma:contentTypeVersion="0" ma:contentTypeDescription="Create a new document." ma:contentTypeScope="" ma:versionID="becef4eefd9c975e1739efe29f7bf4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6BAC77-A40B-43DE-9DB5-0F60ED4BD7DE}"/>
</file>

<file path=customXml/itemProps2.xml><?xml version="1.0" encoding="utf-8"?>
<ds:datastoreItem xmlns:ds="http://schemas.openxmlformats.org/officeDocument/2006/customXml" ds:itemID="{6A7C6FD5-A046-4201-9514-FF397B9AD951}"/>
</file>

<file path=customXml/itemProps3.xml><?xml version="1.0" encoding="utf-8"?>
<ds:datastoreItem xmlns:ds="http://schemas.openxmlformats.org/officeDocument/2006/customXml" ds:itemID="{0497035E-2025-4B80-A2F9-2C1C5225A82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45124</TotalTime>
  <Words>2271</Words>
  <Application>Microsoft Macintosh PowerPoint</Application>
  <PresentationFormat>On-screen Show (4:3)</PresentationFormat>
  <Paragraphs>561</Paragraphs>
  <Slides>23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Default Design</vt:lpstr>
      <vt:lpstr>Visio</vt:lpstr>
      <vt:lpstr>ECE408/CS483 Fall 2015  Applied Parallel Programming   Lecture 4: Kernel-Based  Data Parallel Execution Model</vt:lpstr>
      <vt:lpstr>A Multi-Dimensional Grid Example</vt:lpstr>
      <vt:lpstr>Processing a Picture with a 2D Grid</vt:lpstr>
      <vt:lpstr>Row-Major Layout in C/C++</vt:lpstr>
      <vt:lpstr>Source Code of the PictureKernel</vt:lpstr>
      <vt:lpstr>ddd</vt:lpstr>
      <vt:lpstr>A Simple Running Example Matrix Multiplication</vt:lpstr>
      <vt:lpstr>Square Matrix-Matrix Multiplication</vt:lpstr>
      <vt:lpstr>Row-Major Layout in C/C++</vt:lpstr>
      <vt:lpstr>Matrix Multiplication A Simple Host Version in C</vt:lpstr>
      <vt:lpstr>Kernel Function - A Small Example</vt:lpstr>
      <vt:lpstr>A Slightly Bigger Example</vt:lpstr>
      <vt:lpstr>Kernel Invocation (Host-side Code) </vt:lpstr>
      <vt:lpstr>Work for Block (0,0) in a TILE_WIDTH = 2 Configuration</vt:lpstr>
      <vt:lpstr>Work for Block (0,1)</vt:lpstr>
      <vt:lpstr>A Simple Matrix Multiplication Kernel</vt:lpstr>
      <vt:lpstr>CUDA Thread Block</vt:lpstr>
      <vt:lpstr>Compute Capabilities are GPU Dependent</vt:lpstr>
      <vt:lpstr>Executing Thread Blocks</vt:lpstr>
      <vt:lpstr>Thread Scheduling (1/2)</vt:lpstr>
      <vt:lpstr>Thread Scheduling (2/2)</vt:lpstr>
      <vt:lpstr>Single Program Multiple Data (SPMD)</vt:lpstr>
      <vt:lpstr>Block Granularity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Sanjay Patel</cp:lastModifiedBy>
  <cp:revision>186</cp:revision>
  <dcterms:created xsi:type="dcterms:W3CDTF">1601-01-01T00:00:00Z</dcterms:created>
  <dcterms:modified xsi:type="dcterms:W3CDTF">2015-09-08T14:12:20Z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0x010100010DAF927B7E6840AFEE6B43DB4C950A</vt:lpwstr>
  </property>
</Properties>
</file>