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B2009C"/>
    <a:srgbClr val="FF40FF"/>
    <a:srgbClr val="FF3469"/>
    <a:srgbClr val="000000"/>
    <a:srgbClr val="FF7E79"/>
    <a:srgbClr val="00FB92"/>
    <a:srgbClr val="0096FF"/>
    <a:srgbClr val="FF81FF"/>
    <a:srgbClr val="9C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6035"/>
  </p:normalViewPr>
  <p:slideViewPr>
    <p:cSldViewPr snapToGrid="0" snapToObjects="1">
      <p:cViewPr varScale="1">
        <p:scale>
          <a:sx n="113" d="100"/>
          <a:sy n="11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297C-5D65-8246-8958-3731A42753D4}" type="datetimeFigureOut">
              <a:rPr lang="en-TW" smtClean="0"/>
              <a:t>2024/6/27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5E2CE-6D43-B646-AEBB-431AC6CB4FB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887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3A5D-607E-35FF-C59C-25B2742EB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00" y="1911064"/>
            <a:ext cx="9144000" cy="63708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A40C9-7E5C-6D93-0852-56D04452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0456"/>
            <a:ext cx="9144000" cy="637088"/>
          </a:xfrm>
        </p:spPr>
        <p:txBody>
          <a:bodyPr>
            <a:normAutofit/>
          </a:bodyPr>
          <a:lstStyle>
            <a:lvl1pPr marL="0" indent="0" algn="ctr">
              <a:buNone/>
              <a:defRPr sz="4000" b="1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74B3-B28B-5D2F-7272-7B6A2F7D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24D3-1F9D-31DA-E902-4E2740A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ED0C-3370-2213-57EC-774D0A86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F93D8-A19F-00D2-0B5A-8D633E3F8C15}"/>
              </a:ext>
            </a:extLst>
          </p:cNvPr>
          <p:cNvSpPr>
            <a:spLocks noChangeAspect="1"/>
          </p:cNvSpPr>
          <p:nvPr userDrawn="1"/>
        </p:nvSpPr>
        <p:spPr>
          <a:xfrm>
            <a:off x="11112000" y="0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6C9BA-FC1C-94EA-6118-4CBB072A6B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635300" y="748152"/>
            <a:ext cx="1800000" cy="180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328EBE-73AA-EDE1-C6E6-F3DAD89CDC0F}"/>
              </a:ext>
            </a:extLst>
          </p:cNvPr>
          <p:cNvCxnSpPr>
            <a:cxnSpLocks/>
          </p:cNvCxnSpPr>
          <p:nvPr userDrawn="1"/>
        </p:nvCxnSpPr>
        <p:spPr>
          <a:xfrm>
            <a:off x="756700" y="4309848"/>
            <a:ext cx="351121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5FA94-2DCA-ED00-F2FB-318C0C95AE93}"/>
              </a:ext>
            </a:extLst>
          </p:cNvPr>
          <p:cNvSpPr>
            <a:spLocks/>
          </p:cNvSpPr>
          <p:nvPr userDrawn="1"/>
        </p:nvSpPr>
        <p:spPr>
          <a:xfrm>
            <a:off x="-1200" y="6122234"/>
            <a:ext cx="121932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FEB41-8172-DDD5-DFAA-CA30CFCF16C1}"/>
              </a:ext>
            </a:extLst>
          </p:cNvPr>
          <p:cNvSpPr/>
          <p:nvPr userDrawn="1"/>
        </p:nvSpPr>
        <p:spPr>
          <a:xfrm>
            <a:off x="756699" y="4309848"/>
            <a:ext cx="351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PHYS    Jason    2023.08.10</a:t>
            </a:r>
          </a:p>
        </p:txBody>
      </p:sp>
    </p:spTree>
    <p:extLst>
      <p:ext uri="{BB962C8B-B14F-4D97-AF65-F5344CB8AC3E}">
        <p14:creationId xmlns:p14="http://schemas.microsoft.com/office/powerpoint/2010/main" val="20149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D697-4D68-196B-FCC9-A131221E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09976-D75B-5F2F-AE94-2B134372B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BD43-FBDB-373D-8D85-39D3FDAE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C91BC-37B8-68BC-5429-0A8146F3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1D7A-3674-D3BD-0A97-EFDA393D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904-4D52-D8D6-45A7-0DDC406D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2803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A52B-6444-27AE-BEEF-1A74379B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EEE77-A435-4CF9-5E9D-9132B404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50A9-A54B-A68E-D985-9DA591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3EFC-E429-8EFB-B1EB-05E683C4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8666-32E8-41D0-AB91-789D514D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274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F60C4-21CE-3004-28C7-184C94DB5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824-4A3C-5C3F-9E26-301B8006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5DFA-65B5-7506-6F4F-20C029B7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C7E2-A0D3-08EB-2D26-15BFD519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9761-93EB-2A3A-51AE-2C3269E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679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270C-DF69-747B-A56E-4913EBA5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200F-FD9D-7989-EF07-99A7D357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F82A-5EB0-0E1F-3654-45386D05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FDA8-C1B1-30E8-162B-FFB2025C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3281-0FAD-5E3E-6CB9-98E642D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5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486B-F9AA-EF97-9366-8D914E2E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10B5-1058-79AC-BC4D-0BCED40E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F5B8-6A5B-D777-B0ED-64B87A77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3482-35AA-7354-50CB-95B5DD0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2ED6-39E7-4667-9493-C85A00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8D7-9B57-286F-718B-AC075161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5283-6232-CD38-49DD-1F822996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29F5-6EF8-8B10-254F-19442209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B058-6954-1179-A88B-9CCCB36B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D9E1-2340-9365-9BE1-1163A01A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4AD1-392A-47C6-920D-EA8CBF3F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931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3384-AA18-9C51-09DD-318893CA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F4E22-7E6E-EAF9-1CB8-31A6B401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E46B-9A6A-5428-3749-68BD2C7D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266A3-4BA8-D732-E393-7FFA0EF1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9FB2D-5A82-CB3A-3E04-22042CF82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6FF0D-87DE-798C-B349-D39CE73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0C812-991E-17F0-51B8-32CE5DC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40E71-D669-C6ED-3442-56CD393B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67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A01D-A180-23F6-B9B0-21470FE9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310B4-69E9-B057-DEA1-822B6E3C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A140-9B17-9D63-2590-50F1643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FB6DD-1DB2-74D8-8BFC-0F344E3E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174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16EFF-45FD-8377-F144-855272C3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6B422-413F-DF1D-31B2-0159B744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65951-F8DB-94F2-76FE-D1B9F99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28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86BEE2-4342-AD00-8F74-8F2D73CE25BC}"/>
              </a:ext>
            </a:extLst>
          </p:cNvPr>
          <p:cNvSpPr/>
          <p:nvPr userDrawn="1"/>
        </p:nvSpPr>
        <p:spPr>
          <a:xfrm>
            <a:off x="11112000" y="0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31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DEDC-F8AD-4F91-FD12-6678ADD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2EAB-8243-6A91-6624-47334D07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D18B-54CC-81B9-1230-50ACC0A1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1E6F-73E4-22B1-0C03-B26EA5A8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980C-02E0-7D29-2F40-8B14D912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11A3-966E-CEC2-9E70-1CE61A8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188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7870C-D690-6B63-692E-E05D9318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12000" cy="105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56EC-84C9-D333-E89A-13C1B78F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80000"/>
            <a:ext cx="12192000" cy="5307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5BA0-FAA8-EB43-DD79-078129F1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100" y="64087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70F-988E-0806-F8FD-4E1B9F0F4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6700" y="6408795"/>
            <a:ext cx="1363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8F2E-8081-5152-F097-40D13C24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3700" y="64087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7030A0"/>
                </a:solidFill>
              </a:defRPr>
            </a:lvl1pPr>
          </a:lstStyle>
          <a:p>
            <a:fld id="{60C23822-E5CA-4144-BA0F-B8F90F76564B}" type="slidenum">
              <a:rPr lang="en-TW" smtClean="0"/>
              <a:pPr/>
              <a:t>‹#›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D49E2-2AF7-C567-C0CD-B7421ECA17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11186900" y="8408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8D53-51E1-B217-F0C0-83901634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4CA2C-EDD9-AA9E-6686-D9FA26BA3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FF346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FF346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=0+</m:t>
                    </m:r>
                    <m:r>
                      <a:rPr lang="en-US" sz="2400" b="1" i="1" smtClean="0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>
                        <a:solidFill>
                          <a:srgbClr val="00905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𝑟𝑜𝑡𝑎𝑡𝑖𝑜𝑛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TW" sz="2400" dirty="0">
                  <a:solidFill>
                    <a:srgbClr val="B2009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4CA2C-EDD9-AA9E-6686-D9FA26BA3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17ED-5ED4-DB2F-378F-20E8BBA0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2023/08/10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A58B-36DF-74D7-73FE-A3EFE20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Jason</a:t>
            </a:r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0D67-3C5D-378A-3B4E-8AD06E51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3822-E5CA-4144-BA0F-B8F90F76564B}" type="slidenum">
              <a:rPr lang="en-TW" smtClean="0"/>
              <a:t>0</a:t>
            </a:fld>
            <a:endParaRPr lang="en-TW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5D0E0A-40BC-3CE7-DDCB-183C259E01B9}"/>
              </a:ext>
            </a:extLst>
          </p:cNvPr>
          <p:cNvGrpSpPr/>
          <p:nvPr/>
        </p:nvGrpSpPr>
        <p:grpSpPr>
          <a:xfrm>
            <a:off x="8395855" y="3085163"/>
            <a:ext cx="3084731" cy="3323631"/>
            <a:chOff x="8593282" y="2967335"/>
            <a:chExt cx="3084731" cy="33236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025D0A-A795-0356-C8CB-920836C6B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145" y="3595254"/>
              <a:ext cx="1652155" cy="246264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AAA5FB-E60D-B345-1D75-28DCAB6B4695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82" y="4712277"/>
              <a:ext cx="2826327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65DB48F-15A4-EC7A-265D-E73B25AB4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4881" y="3387439"/>
              <a:ext cx="0" cy="267912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0856D9-89DC-596B-BBBE-462E38864E0E}"/>
                </a:ext>
              </a:extLst>
            </p:cNvPr>
            <p:cNvSpPr txBox="1"/>
            <p:nvPr/>
          </p:nvSpPr>
          <p:spPr>
            <a:xfrm>
              <a:off x="8807947" y="5829301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400" dirty="0"/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92E9A9-09F3-5F34-6777-F2024187F9AB}"/>
                </a:ext>
              </a:extLst>
            </p:cNvPr>
            <p:cNvSpPr txBox="1"/>
            <p:nvPr/>
          </p:nvSpPr>
          <p:spPr>
            <a:xfrm>
              <a:off x="11419609" y="4481444"/>
              <a:ext cx="258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400" dirty="0"/>
                <a:t>j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E45CA3-3633-D94D-1CB2-B71EF905262E}"/>
                </a:ext>
              </a:extLst>
            </p:cNvPr>
            <p:cNvSpPr txBox="1"/>
            <p:nvPr/>
          </p:nvSpPr>
          <p:spPr>
            <a:xfrm>
              <a:off x="9802817" y="296733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400" dirty="0"/>
                <a:t>k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AD266F-7F10-884A-208F-C4F5556BBD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3145" y="3917373"/>
              <a:ext cx="1842477" cy="16087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56499D-8E77-6530-7A12-6B4656F27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1417" y="3906982"/>
              <a:ext cx="220945" cy="809627"/>
            </a:xfrm>
            <a:prstGeom prst="straightConnector1">
              <a:avLst/>
            </a:prstGeom>
            <a:ln w="38100">
              <a:solidFill>
                <a:srgbClr val="0090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4D4F410C-F9F2-8046-1A83-ADC088DB16C4}"/>
                </a:ext>
              </a:extLst>
            </p:cNvPr>
            <p:cNvSpPr/>
            <p:nvPr/>
          </p:nvSpPr>
          <p:spPr>
            <a:xfrm rot="18612624" flipV="1">
              <a:off x="8990934" y="3922360"/>
              <a:ext cx="890116" cy="619017"/>
            </a:xfrm>
            <a:prstGeom prst="circularArrow">
              <a:avLst>
                <a:gd name="adj1" fmla="val 12921"/>
                <a:gd name="adj2" fmla="val 1753625"/>
                <a:gd name="adj3" fmla="val 1291719"/>
                <a:gd name="adj4" fmla="val 9249410"/>
                <a:gd name="adj5" fmla="val 22247"/>
              </a:avLst>
            </a:prstGeom>
            <a:noFill/>
            <a:ln w="38100">
              <a:solidFill>
                <a:srgbClr val="FF34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75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22762</TotalTime>
  <Words>97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Quaternion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Group Meeting - </dc:title>
  <dc:creator>黃千祐</dc:creator>
  <cp:lastModifiedBy>黃千祐</cp:lastModifiedBy>
  <cp:revision>91</cp:revision>
  <dcterms:created xsi:type="dcterms:W3CDTF">2022-07-06T18:11:24Z</dcterms:created>
  <dcterms:modified xsi:type="dcterms:W3CDTF">2024-06-26T17:18:35Z</dcterms:modified>
</cp:coreProperties>
</file>