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868A-0C6B-483E-929F-5D221A40062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AF26-AD2A-426E-8287-BC9FDAC35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9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868A-0C6B-483E-929F-5D221A40062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AF26-AD2A-426E-8287-BC9FDAC35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7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868A-0C6B-483E-929F-5D221A40062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AF26-AD2A-426E-8287-BC9FDAC35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44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868A-0C6B-483E-929F-5D221A40062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AF26-AD2A-426E-8287-BC9FDAC35C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8465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868A-0C6B-483E-929F-5D221A40062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AF26-AD2A-426E-8287-BC9FDAC35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76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868A-0C6B-483E-929F-5D221A40062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AF26-AD2A-426E-8287-BC9FDAC35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65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868A-0C6B-483E-929F-5D221A40062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AF26-AD2A-426E-8287-BC9FDAC35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60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868A-0C6B-483E-929F-5D221A40062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AF26-AD2A-426E-8287-BC9FDAC35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85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868A-0C6B-483E-929F-5D221A40062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AF26-AD2A-426E-8287-BC9FDAC35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1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868A-0C6B-483E-929F-5D221A40062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AF26-AD2A-426E-8287-BC9FDAC35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5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868A-0C6B-483E-929F-5D221A40062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AF26-AD2A-426E-8287-BC9FDAC35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6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868A-0C6B-483E-929F-5D221A40062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AF26-AD2A-426E-8287-BC9FDAC35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7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868A-0C6B-483E-929F-5D221A40062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AF26-AD2A-426E-8287-BC9FDAC35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0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868A-0C6B-483E-929F-5D221A40062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AF26-AD2A-426E-8287-BC9FDAC35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8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868A-0C6B-483E-929F-5D221A40062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AF26-AD2A-426E-8287-BC9FDAC35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0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868A-0C6B-483E-929F-5D221A40062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AF26-AD2A-426E-8287-BC9FDAC35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868A-0C6B-483E-929F-5D221A40062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AF26-AD2A-426E-8287-BC9FDAC35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6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38868A-0C6B-483E-929F-5D221A40062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0AF26-AD2A-426E-8287-BC9FDAC35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55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5BD4-5C62-4C44-1229-702A6916B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7514" y="927640"/>
            <a:ext cx="8825658" cy="2193979"/>
          </a:xfrm>
        </p:spPr>
        <p:txBody>
          <a:bodyPr/>
          <a:lstStyle/>
          <a:p>
            <a:pPr algn="ctr"/>
            <a:r>
              <a:rPr lang="hu-HU" dirty="0"/>
              <a:t>Analízis modell rendszertervezéssel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A2786-119B-C895-4C96-4A11F6077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9487" y="3602038"/>
            <a:ext cx="4752513" cy="1655762"/>
          </a:xfrm>
        </p:spPr>
        <p:txBody>
          <a:bodyPr>
            <a:noAutofit/>
          </a:bodyPr>
          <a:lstStyle/>
          <a:p>
            <a:r>
              <a:rPr lang="hu-HU" dirty="0"/>
              <a:t>Csapattagok: Petro Balázs</a:t>
            </a:r>
          </a:p>
          <a:p>
            <a:r>
              <a:rPr lang="hu-HU" dirty="0"/>
              <a:t>				  Varga bence</a:t>
            </a:r>
          </a:p>
          <a:p>
            <a:r>
              <a:rPr lang="hu-HU" dirty="0"/>
              <a:t>				  Vitkolczi Dániel</a:t>
            </a:r>
          </a:p>
          <a:p>
            <a:r>
              <a:rPr lang="hu-HU" dirty="0"/>
              <a:t>				  Kaló istván</a:t>
            </a:r>
          </a:p>
          <a:p>
            <a:r>
              <a:rPr lang="hu-HU" dirty="0"/>
              <a:t>				  Nagy Bence</a:t>
            </a:r>
          </a:p>
          <a:p>
            <a:r>
              <a:rPr lang="hu-HU" dirty="0"/>
              <a:t>Gyakorlatvezető: Mileff Péter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038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D794-DA87-E354-EC62-252FC0AEE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Főbb osztályok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CB78B0-8BD0-E9AF-DBF6-23C845E0B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732" y="1493345"/>
            <a:ext cx="7183779" cy="4195762"/>
          </a:xfrm>
        </p:spPr>
      </p:pic>
    </p:spTree>
    <p:extLst>
      <p:ext uri="{BB962C8B-B14F-4D97-AF65-F5344CB8AC3E}">
        <p14:creationId xmlns:p14="http://schemas.microsoft.com/office/powerpoint/2010/main" val="205039802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BDB0-BB27-4168-ABF3-3B95D014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Kiemelt elemek a statikus alapján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88634B-8AD9-810B-7148-B5FB9EA7F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74" y="1853248"/>
            <a:ext cx="7561427" cy="4195762"/>
          </a:xfrm>
        </p:spPr>
      </p:pic>
    </p:spTree>
    <p:extLst>
      <p:ext uri="{BB962C8B-B14F-4D97-AF65-F5344CB8AC3E}">
        <p14:creationId xmlns:p14="http://schemas.microsoft.com/office/powerpoint/2010/main" val="303472604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DAF5-FFF5-CE44-F57E-B1EA17B2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Kiemelt elemek a dinamikus modell alapján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869C47-5DD5-6DC2-F2D3-7CDE2CA93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13" y="1005073"/>
            <a:ext cx="6964099" cy="419576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E67A96-03AF-E89C-8445-C0601CF36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97" y="1657165"/>
            <a:ext cx="6842380" cy="4195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9CFBE4-4A5B-DB97-B971-6A2871D3D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41" y="1920147"/>
            <a:ext cx="6964099" cy="44851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7E04BF-95A9-66A0-99A0-7B2CF6F8B8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19" y="2248621"/>
            <a:ext cx="7055251" cy="452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55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4FA8-3619-28A4-4294-B056F195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 modeljeinek meghatározása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4BBB62-8F40-5F02-88AF-936665B66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39" y="1252306"/>
            <a:ext cx="6975583" cy="20066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2EC111-3F95-B2A9-0A6E-BAE6BAB34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50" y="3380740"/>
            <a:ext cx="50292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C99D-6BA1-A807-A6A0-78A0E9B4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Köszönöm a figyelmet!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E0B7F-92C2-413C-80AF-F06F57808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910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</TotalTime>
  <Words>59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Analízis modell rendszertervezéssel</vt:lpstr>
      <vt:lpstr>Főbb osztályok</vt:lpstr>
      <vt:lpstr>Kiemelt elemek a statikus alapján</vt:lpstr>
      <vt:lpstr>Kiemelt elemek a dinamikus modell alapján</vt:lpstr>
      <vt:lpstr>Adatbázis modeljeinek meghatározása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Nagy Bence</dc:creator>
  <cp:lastModifiedBy>Nagy Bence</cp:lastModifiedBy>
  <cp:revision>5</cp:revision>
  <dcterms:created xsi:type="dcterms:W3CDTF">2022-11-23T17:45:14Z</dcterms:created>
  <dcterms:modified xsi:type="dcterms:W3CDTF">2022-11-23T21:31:38Z</dcterms:modified>
</cp:coreProperties>
</file>