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73" r:id="rId3"/>
    <p:sldId id="275" r:id="rId4"/>
    <p:sldId id="276" r:id="rId5"/>
    <p:sldId id="257" r:id="rId6"/>
    <p:sldId id="258" r:id="rId7"/>
    <p:sldId id="259" r:id="rId8"/>
    <p:sldId id="261" r:id="rId9"/>
    <p:sldId id="262" r:id="rId10"/>
    <p:sldId id="27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062F388-1572-3F56-F859-F75B4A0DC339}" name="Kanimozhi V" initials="KV" userId="02409fe03b61d0f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E8887E-225F-4B6B-A3B0-78E1AAB3157D}" v="9" dt="2023-03-03T12:57:30.4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67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66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84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463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60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302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807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048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39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6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85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78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5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54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9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60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08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4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5F0D-5642-5566-27FD-0B1DCEAB1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7211" y="1444382"/>
            <a:ext cx="8825658" cy="995103"/>
          </a:xfrm>
        </p:spPr>
        <p:txBody>
          <a:bodyPr/>
          <a:lstStyle/>
          <a:p>
            <a:r>
              <a:rPr lang="en-IN" sz="3200" dirty="0"/>
              <a:t>INTERNET BANKING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C196D-F031-CC62-0671-9D8BE00D3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2490" y="4133568"/>
            <a:ext cx="2866539" cy="861420"/>
          </a:xfrm>
        </p:spPr>
        <p:txBody>
          <a:bodyPr/>
          <a:lstStyle/>
          <a:p>
            <a:r>
              <a:rPr lang="en-IN" dirty="0"/>
              <a:t>SUBMITTED BY TEAM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D46CE-78EA-648E-22B9-7BE4C4F89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383" y="2672478"/>
            <a:ext cx="5067739" cy="22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29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F5334-F4BB-34C1-F3A4-DC7732B46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Automated Teller Machine(ATM)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6D0066-151D-E1FF-BAA4-438786798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6062" y="2823331"/>
            <a:ext cx="3060536" cy="313763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DF9AB8-9ECF-9AFE-FCCE-DAB26698546C}"/>
              </a:ext>
            </a:extLst>
          </p:cNvPr>
          <p:cNvSpPr txBox="1"/>
          <p:nvPr/>
        </p:nvSpPr>
        <p:spPr>
          <a:xfrm>
            <a:off x="1415969" y="2787715"/>
            <a:ext cx="6111432" cy="2818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ATM is designed to perform the most important function of bank.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It is operated by plastic card with its special features.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The plastic card is replacing cheque, personal attendance of the customer, banking hours restrictions and paper based verification.</a:t>
            </a:r>
          </a:p>
        </p:txBody>
      </p:sp>
    </p:spTree>
    <p:extLst>
      <p:ext uri="{BB962C8B-B14F-4D97-AF65-F5344CB8AC3E}">
        <p14:creationId xmlns:p14="http://schemas.microsoft.com/office/powerpoint/2010/main" val="845163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CA59B-2312-1833-C3E8-459A033C8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</a:rPr>
              <a:t>Different services provided under e-banking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3E19-53F1-C90A-86B9-9809B70C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ONLINE BILL PAYMENT</a:t>
            </a:r>
          </a:p>
          <a:p>
            <a:r>
              <a:rPr lang="en-IN" dirty="0"/>
              <a:t>SHOPPING</a:t>
            </a:r>
          </a:p>
          <a:p>
            <a:r>
              <a:rPr lang="en-IN" dirty="0"/>
              <a:t>TICKET B0OKING</a:t>
            </a:r>
          </a:p>
          <a:p>
            <a:r>
              <a:rPr lang="en-IN" dirty="0"/>
              <a:t>PRE PAID MOBILE RECHARGE</a:t>
            </a:r>
          </a:p>
          <a:p>
            <a:r>
              <a:rPr lang="en-IN" dirty="0"/>
              <a:t>INVESTMENT SERVICES</a:t>
            </a:r>
          </a:p>
          <a:p>
            <a:r>
              <a:rPr lang="en-IN" dirty="0"/>
              <a:t>ONLINE APPLICATION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E69674-D393-15DD-269F-996F42927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674" y="2556932"/>
            <a:ext cx="4132162" cy="306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19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0BF3-9899-BA51-AA17-B07776BED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Provided By SBI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9B04D-E09D-3A30-E4DC-009D75DA3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Self-account funds transfer across India .</a:t>
            </a:r>
          </a:p>
          <a:p>
            <a:r>
              <a:rPr lang="en-US" dirty="0"/>
              <a:t>Third party transfers in the same branch.</a:t>
            </a:r>
          </a:p>
          <a:p>
            <a:r>
              <a:rPr lang="en-US" dirty="0"/>
              <a:t> New account opening.</a:t>
            </a:r>
          </a:p>
          <a:p>
            <a:r>
              <a:rPr lang="en-US" dirty="0"/>
              <a:t> New Cheque-book request.</a:t>
            </a:r>
          </a:p>
          <a:p>
            <a:r>
              <a:rPr lang="en-US" dirty="0"/>
              <a:t>Railway tickets booking.</a:t>
            </a:r>
          </a:p>
          <a:p>
            <a:r>
              <a:rPr lang="en-US" dirty="0"/>
              <a:t> Utility bill payments. LIC and other insurance premium payments 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B13E1B-540F-1F96-AC8C-8ADA6F219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797" y="2559826"/>
            <a:ext cx="2442259" cy="241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49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DAD6-BAB5-3FE0-8B1C-AE6FF3F2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E-banking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910E87-94C5-37DD-92A4-BDCBB828AAF1}"/>
              </a:ext>
            </a:extLst>
          </p:cNvPr>
          <p:cNvSpPr txBox="1"/>
          <p:nvPr/>
        </p:nvSpPr>
        <p:spPr>
          <a:xfrm>
            <a:off x="1210647" y="2704619"/>
            <a:ext cx="4994210" cy="2753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/>
              <a:t>Benefits for Banks 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/>
              <a:t>Benefits for Small to Medium Businesses 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/>
              <a:t>Benefits for Customers.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/>
              <a:t>No identification of the customer is done.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02727C-D63C-BF89-3FC9-119B11E65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322" y="2704619"/>
            <a:ext cx="3710187" cy="270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81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ADBC-70E4-A9EC-F943-0D9C154E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Benefits for Small to Medium Businesses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B69FBB-EA1C-E2CA-7E00-56B217385823}"/>
              </a:ext>
            </a:extLst>
          </p:cNvPr>
          <p:cNvSpPr txBox="1"/>
          <p:nvPr/>
        </p:nvSpPr>
        <p:spPr>
          <a:xfrm>
            <a:off x="1366779" y="2842719"/>
            <a:ext cx="4042488" cy="254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To run its operations more effectively.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Lower cost than traditional financial management mechanisms.</a:t>
            </a:r>
            <a:r>
              <a:rPr lang="en-US" dirty="0"/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Increasing the customer satisfaction 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Providing a personalized  relationship with customers.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FCAA5C1-1ED2-FB74-F448-FEE401CF5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AFC8CF-CB99-EE59-7D34-E549397D6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467" y="2703699"/>
            <a:ext cx="3887933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96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A958-879F-DAED-743A-71EAECB47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for Customers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DE5AE-E523-3DD5-2E14-89531CD36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Convenience 24 hours a day, seven days a week .</a:t>
            </a:r>
          </a:p>
          <a:p>
            <a:r>
              <a:rPr lang="en-US" dirty="0"/>
              <a:t>Cost Reducing transfer fees .</a:t>
            </a:r>
          </a:p>
          <a:p>
            <a:r>
              <a:rPr lang="en-US" dirty="0"/>
              <a:t>Speed Faster circulation of assets.</a:t>
            </a:r>
          </a:p>
          <a:p>
            <a:r>
              <a:rPr lang="en-US" dirty="0"/>
              <a:t>Competitiveness - Fostering competition in financial market.</a:t>
            </a:r>
          </a:p>
          <a:p>
            <a:r>
              <a:rPr lang="en-US" dirty="0"/>
              <a:t>Communicate easily.</a:t>
            </a:r>
          </a:p>
          <a:p>
            <a:r>
              <a:rPr lang="en-US" dirty="0"/>
              <a:t>Abolishing the uses of paper.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4557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3645E-F2D4-3456-CE1C-EF27A892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E-banking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0A50A-9E6A-3C42-2C50-5C0FDC1E9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need for customer skill to deal with computers and browsers.</a:t>
            </a:r>
          </a:p>
          <a:p>
            <a:r>
              <a:rPr lang="en-US" dirty="0"/>
              <a:t>Many people who are not comfortable with computers and the Internet, often find it difficult to use internet banking.</a:t>
            </a:r>
          </a:p>
          <a:p>
            <a:r>
              <a:rPr lang="en-US" dirty="0"/>
              <a:t> For beginners, internet banking is really time consuming.</a:t>
            </a:r>
          </a:p>
          <a:p>
            <a:r>
              <a:rPr lang="en-US" dirty="0"/>
              <a:t> In many instances, a simple mistake, like clicking a wrong button, may create a big problem.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4867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A435-064F-9087-A14E-0C851DB2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           Security Risk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A3D9E-94B9-0BB5-69DA-01E7AB09D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Increasing number of fraudulent bank websites.</a:t>
            </a:r>
          </a:p>
          <a:p>
            <a:r>
              <a:rPr lang="en-US" dirty="0"/>
              <a:t>For </a:t>
            </a:r>
            <a:r>
              <a:rPr lang="en-US" dirty="0" err="1"/>
              <a:t>Eg.</a:t>
            </a:r>
            <a:r>
              <a:rPr lang="en-US" dirty="0"/>
              <a:t> A suspicious bank FRAUD website : www.sbionline.com Original bank website www.onlinesbi.com.</a:t>
            </a:r>
          </a:p>
          <a:p>
            <a:r>
              <a:rPr lang="en-US" dirty="0"/>
              <a:t>Fake emails purporting to be sent from banks.</a:t>
            </a:r>
          </a:p>
          <a:p>
            <a:r>
              <a:rPr lang="en-US" dirty="0"/>
              <a:t>Email send from Fraudulent bank Verify the personal information Guide customer enter the fraud link Disclosing their ATM card numbers and their passwords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443A2A-0DDB-1B73-F590-9BE9B8C60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699196"/>
            <a:ext cx="1463167" cy="17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38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81F2-39E0-123E-8DC1-97ABA9463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Persecutions For Bank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8798E-435F-4239-5928-9FC7A76E3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6085113" cy="3318936"/>
          </a:xfrm>
        </p:spPr>
        <p:txBody>
          <a:bodyPr/>
          <a:lstStyle/>
          <a:p>
            <a:r>
              <a:rPr lang="en-US" dirty="0"/>
              <a:t>Should provide specific guidance to their customers.</a:t>
            </a:r>
          </a:p>
          <a:p>
            <a:r>
              <a:rPr lang="en-US" dirty="0"/>
              <a:t>Should take the adequate measures to ward off any problems related to the security of internet banking.</a:t>
            </a:r>
          </a:p>
          <a:p>
            <a:r>
              <a:rPr lang="en-US" dirty="0"/>
              <a:t>Online banking tutorials should be provided to help familiarize people with internet banking.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FFE352-2A61-1AA0-E796-402CB044A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360" y="2641600"/>
            <a:ext cx="3180080" cy="303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99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A94E7-F32C-7C2F-589C-D26577C0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Persecutions For Customers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D24E-9DE5-21CA-8B8C-8E5E5F0E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6523652" cy="3318936"/>
          </a:xfrm>
        </p:spPr>
        <p:txBody>
          <a:bodyPr/>
          <a:lstStyle/>
          <a:p>
            <a:r>
              <a:rPr lang="en-US" dirty="0"/>
              <a:t>Should not disclose their customer IDs(</a:t>
            </a:r>
            <a:r>
              <a:rPr lang="en-US" dirty="0" err="1"/>
              <a:t>eg</a:t>
            </a:r>
            <a:r>
              <a:rPr lang="en-US" dirty="0"/>
              <a:t>, account numbers) or passwords to anyone else.</a:t>
            </a:r>
          </a:p>
          <a:p>
            <a:r>
              <a:rPr lang="en-US" dirty="0"/>
              <a:t>Periodically change their passwords.</a:t>
            </a:r>
          </a:p>
          <a:p>
            <a:r>
              <a:rPr lang="en-US" dirty="0"/>
              <a:t>Should promptly log out from the service.</a:t>
            </a:r>
          </a:p>
          <a:p>
            <a:r>
              <a:rPr lang="en-US" dirty="0"/>
              <a:t>Should regularly check their account balances and statements to identify unusual transactions.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75E0C7-5051-53B4-86DB-D542EB580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053" y="2632596"/>
            <a:ext cx="2635587" cy="283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3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5432E-D675-5690-6B3D-BE468C98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C08B1-76F4-25C3-D1E6-CA0949A73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9600" b="1" dirty="0"/>
              <a:t>1. Introduction to internet banking</a:t>
            </a:r>
          </a:p>
          <a:p>
            <a:pPr marL="0" indent="0">
              <a:buNone/>
            </a:pPr>
            <a:r>
              <a:rPr lang="en-IN" sz="9600" dirty="0"/>
              <a:t>	What is internet banking</a:t>
            </a:r>
          </a:p>
          <a:p>
            <a:pPr marL="0" indent="0">
              <a:buNone/>
            </a:pPr>
            <a:r>
              <a:rPr lang="en-IN" sz="9600" dirty="0"/>
              <a:t>	Development of e-commerce</a:t>
            </a:r>
          </a:p>
          <a:p>
            <a:pPr marL="0" indent="0">
              <a:buNone/>
            </a:pPr>
            <a:r>
              <a:rPr lang="en-IN" sz="9600" b="1" dirty="0"/>
              <a:t>2. Specific available features of internet banking</a:t>
            </a:r>
          </a:p>
          <a:p>
            <a:pPr marL="0" indent="0">
              <a:buNone/>
            </a:pPr>
            <a:r>
              <a:rPr lang="en-IN" sz="9600" dirty="0"/>
              <a:t>	Uses of internet banking</a:t>
            </a:r>
          </a:p>
          <a:p>
            <a:pPr marL="0" indent="0">
              <a:buNone/>
            </a:pPr>
            <a:r>
              <a:rPr lang="en-IN" sz="9600" dirty="0"/>
              <a:t>	Electronic information transfer system</a:t>
            </a:r>
          </a:p>
          <a:p>
            <a:pPr marL="0" indent="0">
              <a:buNone/>
            </a:pPr>
            <a:r>
              <a:rPr lang="en-IN" sz="9600" dirty="0"/>
              <a:t>	Fully electronic transactional system </a:t>
            </a:r>
          </a:p>
          <a:p>
            <a:pPr marL="0" indent="0">
              <a:buNone/>
            </a:pPr>
            <a:r>
              <a:rPr lang="en-IN" dirty="0"/>
              <a:t>     </a:t>
            </a:r>
          </a:p>
          <a:p>
            <a:pPr marL="0" indent="0">
              <a:buNone/>
            </a:pPr>
            <a:r>
              <a:rPr lang="en-IN" dirty="0"/>
              <a:t>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187839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BDABE7-AE41-2CCB-7AA9-57128F17B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492" y="896937"/>
            <a:ext cx="5286375" cy="5267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3052F7-FB54-54AB-7C1F-F0D1D35A4507}"/>
              </a:ext>
            </a:extLst>
          </p:cNvPr>
          <p:cNvSpPr txBox="1"/>
          <p:nvPr/>
        </p:nvSpPr>
        <p:spPr>
          <a:xfrm>
            <a:off x="1198880" y="2225040"/>
            <a:ext cx="3271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Use case diagram for internet banking system:</a:t>
            </a:r>
          </a:p>
        </p:txBody>
      </p:sp>
    </p:spTree>
    <p:extLst>
      <p:ext uri="{BB962C8B-B14F-4D97-AF65-F5344CB8AC3E}">
        <p14:creationId xmlns:p14="http://schemas.microsoft.com/office/powerpoint/2010/main" val="272708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62C057-86DD-AAB6-7920-F97BADA74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280" y="890587"/>
            <a:ext cx="5486400" cy="5076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A1CFEA-3E68-4C24-5977-EDCD5BB790E3}"/>
              </a:ext>
            </a:extLst>
          </p:cNvPr>
          <p:cNvSpPr txBox="1"/>
          <p:nvPr/>
        </p:nvSpPr>
        <p:spPr>
          <a:xfrm>
            <a:off x="1036320" y="2082800"/>
            <a:ext cx="33121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Entity relationship diagram for internet banking system:</a:t>
            </a:r>
          </a:p>
        </p:txBody>
      </p:sp>
    </p:spTree>
    <p:extLst>
      <p:ext uri="{BB962C8B-B14F-4D97-AF65-F5344CB8AC3E}">
        <p14:creationId xmlns:p14="http://schemas.microsoft.com/office/powerpoint/2010/main" val="3968082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E08CC-05DC-DB37-8319-00AAB579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F2971-B630-C7A9-A3E1-E0CADBF043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IN" dirty="0"/>
              <a:t> BY TEAM 6</a:t>
            </a:r>
          </a:p>
        </p:txBody>
      </p:sp>
    </p:spTree>
    <p:extLst>
      <p:ext uri="{BB962C8B-B14F-4D97-AF65-F5344CB8AC3E}">
        <p14:creationId xmlns:p14="http://schemas.microsoft.com/office/powerpoint/2010/main" val="63459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621C8C-07BF-8E14-2FED-E730F4FF250E}"/>
              </a:ext>
            </a:extLst>
          </p:cNvPr>
          <p:cNvSpPr txBox="1"/>
          <p:nvPr/>
        </p:nvSpPr>
        <p:spPr>
          <a:xfrm>
            <a:off x="1381760" y="934720"/>
            <a:ext cx="7772400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IN" sz="2400" b="1" dirty="0"/>
              <a:t>3. Features available in internet banking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N" sz="2400" dirty="0"/>
              <a:t>    	Automated teller machine(ATM)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N" sz="2400" dirty="0"/>
              <a:t>    	Different services provided under e-commerce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N" sz="2400" dirty="0"/>
              <a:t>    	Services provided by SBI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N" sz="2400" b="1" dirty="0"/>
              <a:t>4. Overall benefits of internet banking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N" sz="2400" dirty="0"/>
              <a:t>     	Advantages of e-banking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N" sz="2400" dirty="0"/>
              <a:t>     	Benefits from small to medium business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N" sz="2400" dirty="0"/>
              <a:t>     	Benefits to customers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N" sz="2400" b="1" dirty="0"/>
              <a:t>5. Disadvantages of internet banking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N" sz="2400" b="1" dirty="0"/>
              <a:t>6. Security risks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89190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3CDDE1-BC0E-CB97-EBC3-9CBA91482FE8}"/>
              </a:ext>
            </a:extLst>
          </p:cNvPr>
          <p:cNvSpPr txBox="1"/>
          <p:nvPr/>
        </p:nvSpPr>
        <p:spPr>
          <a:xfrm>
            <a:off x="1483360" y="1066800"/>
            <a:ext cx="89408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IN" sz="2400" b="1" dirty="0"/>
              <a:t>7. Persecutions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IN" sz="2400" dirty="0"/>
              <a:t> 	Persecution for bank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IN" sz="2400" dirty="0"/>
              <a:t> 	Persecution for customer</a:t>
            </a:r>
          </a:p>
          <a:p>
            <a:pPr>
              <a:spcAft>
                <a:spcPts val="1200"/>
              </a:spcAft>
            </a:pPr>
            <a:r>
              <a:rPr lang="en-IN" sz="2400" b="1" dirty="0"/>
              <a:t>8. Diagram requirements</a:t>
            </a:r>
          </a:p>
          <a:p>
            <a:pPr>
              <a:spcAft>
                <a:spcPts val="1200"/>
              </a:spcAft>
            </a:pPr>
            <a:r>
              <a:rPr lang="en-IN" dirty="0"/>
              <a:t>	U</a:t>
            </a:r>
            <a:r>
              <a:rPr lang="en-IN" sz="2400" dirty="0"/>
              <a:t>se case diagram</a:t>
            </a:r>
          </a:p>
          <a:p>
            <a:pPr>
              <a:spcAft>
                <a:spcPts val="1200"/>
              </a:spcAft>
            </a:pPr>
            <a:r>
              <a:rPr lang="en-IN" sz="2400" dirty="0"/>
              <a:t>	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2385523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755C-3AD3-2FFE-11E1-ECB83BDD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internet banking?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E0B9A-6891-4AA0-FDFB-C519CDA16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allowing individuals to perform banking activities at home, via the internet.</a:t>
            </a:r>
          </a:p>
          <a:p>
            <a:r>
              <a:rPr lang="en-US" dirty="0"/>
              <a:t>The automated delivery of new and traditional banking products and services directly to customers through electronic, interactive communication channels.</a:t>
            </a:r>
          </a:p>
          <a:p>
            <a:r>
              <a:rPr lang="en-US" dirty="0"/>
              <a:t>Some online banks are traditional banks which also offer online banking, while others are online only and have no physical presence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528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B3F1-7687-2854-4AAC-C6A64259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056776"/>
            <a:ext cx="9601196" cy="1303867"/>
          </a:xfrm>
        </p:spPr>
        <p:txBody>
          <a:bodyPr/>
          <a:lstStyle/>
          <a:p>
            <a:r>
              <a:rPr lang="en-IN" dirty="0"/>
              <a:t>Development of e-banking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3C4FD-86D1-F5A3-553A-FD1BA129E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concept of Internet banking has been simultaneously evolving with the development of the world wide web.</a:t>
            </a:r>
          </a:p>
          <a:p>
            <a:r>
              <a:rPr lang="en-US" dirty="0"/>
              <a:t>Programmers working on banking data bases came up with ideas for online banking transactions, some time during the1980’s.</a:t>
            </a:r>
          </a:p>
          <a:p>
            <a:r>
              <a:rPr lang="en-US" dirty="0"/>
              <a:t>The online shopping promoted the use of credit cards through Internet.</a:t>
            </a:r>
          </a:p>
          <a:p>
            <a:r>
              <a:rPr lang="en-US" dirty="0"/>
              <a:t>The first online banking service in United States was introduced, in October 1994.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542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14EE-E668-4651-6EDE-4982955A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Uses of internet banking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3968F-4F18-45FD-7B01-D0D2ABA16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interaction between the customer and bank's application system.</a:t>
            </a:r>
          </a:p>
          <a:p>
            <a:r>
              <a:rPr lang="en-US" dirty="0"/>
              <a:t>No identification of the customer is done. </a:t>
            </a:r>
          </a:p>
          <a:p>
            <a:r>
              <a:rPr lang="en-US" dirty="0"/>
              <a:t>In this system, there is no possibility of any unauthorized person2B62022 www.fotoserch.comgetting into production systems of the bank through internet.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199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87C1B-D7B7-48A7-46D7-89E3CACE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Information Transfer System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51665-DDF2-6AB6-339B-74F8B84CDF5A}"/>
              </a:ext>
            </a:extLst>
          </p:cNvPr>
          <p:cNvSpPr txBox="1"/>
          <p:nvPr/>
        </p:nvSpPr>
        <p:spPr>
          <a:xfrm>
            <a:off x="1024034" y="2785769"/>
            <a:ext cx="61162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system provides customer- specific information in the form of account balances , transaction details, and statement of accounts 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 The information is still largely of the 'read only format. Identification and authentication of the customer is through password 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information is fetched from the bank’s application system either in batch mode or off-line.</a:t>
            </a:r>
          </a:p>
          <a:p>
            <a:pPr algn="just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5D3A5F-5B10-9616-0B9F-73B0D576E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0160"/>
            <a:ext cx="6040118" cy="331893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6E31DB-DCA5-70B4-DD90-61FE5CAA9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725" y="2785769"/>
            <a:ext cx="2935075" cy="277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4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6C15B-84F5-3328-24B1-CE46BAD5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Fully Electronic Transactional System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83A686E-CE9D-CBAC-D68A-71697462A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1161" y="2665264"/>
            <a:ext cx="8580119" cy="2563708"/>
          </a:xfrm>
        </p:spPr>
        <p:txBody>
          <a:bodyPr>
            <a:normAutofit fontScale="85000" lnSpcReduction="1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Fully Electronic Transactional System -This system allows bi-directional capabilities 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Transactions can be submitted by the customer for online update 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 This system requires high degree of security and control. In this environment, web server and application systems are linked over secure infrastructure 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It comprises technology covering computerization , networking and security, inter-bank payment gateway and legal infrastructure.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1553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195</TotalTime>
  <Words>912</Words>
  <Application>Microsoft Office PowerPoint</Application>
  <PresentationFormat>Widescreen</PresentationFormat>
  <Paragraphs>114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Garamond</vt:lpstr>
      <vt:lpstr>Organic</vt:lpstr>
      <vt:lpstr>INTERNET BANKING SYSTEM</vt:lpstr>
      <vt:lpstr>Content</vt:lpstr>
      <vt:lpstr>PowerPoint Presentation</vt:lpstr>
      <vt:lpstr>PowerPoint Presentation</vt:lpstr>
      <vt:lpstr>What is internet banking?</vt:lpstr>
      <vt:lpstr>Development of e-banking</vt:lpstr>
      <vt:lpstr>Uses of internet banking</vt:lpstr>
      <vt:lpstr>Electronic Information Transfer System</vt:lpstr>
      <vt:lpstr>Fully Electronic Transactional System</vt:lpstr>
      <vt:lpstr>Automated Teller Machine(ATM)</vt:lpstr>
      <vt:lpstr>Different services provided under e-banking</vt:lpstr>
      <vt:lpstr>Service Provided By SBI</vt:lpstr>
      <vt:lpstr>Advantages of E-banking</vt:lpstr>
      <vt:lpstr>Benefits for Small to Medium Businesses</vt:lpstr>
      <vt:lpstr>Benefits for Customers</vt:lpstr>
      <vt:lpstr>Disadvantages OF E-banking</vt:lpstr>
      <vt:lpstr>           Security Risk</vt:lpstr>
      <vt:lpstr>Persecutions For Bank</vt:lpstr>
      <vt:lpstr>Persecutions For Customers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BANKING SYSTEM</dc:title>
  <dc:creator>Kanimozhi V</dc:creator>
  <cp:lastModifiedBy>Kanimozhi V</cp:lastModifiedBy>
  <cp:revision>3</cp:revision>
  <dcterms:created xsi:type="dcterms:W3CDTF">2023-03-03T09:49:47Z</dcterms:created>
  <dcterms:modified xsi:type="dcterms:W3CDTF">2023-03-03T13:05:37Z</dcterms:modified>
</cp:coreProperties>
</file>