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6B/Dev6B" TargetMode="External"/><Relationship Id="rId2" Type="http://schemas.openxmlformats.org/officeDocument/2006/relationships/hyperlink" Target="http://dev6.botenhu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jenkins.boten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Development 6B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392518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Marcel </a:t>
            </a:r>
            <a:r>
              <a:rPr lang="nl-NL" dirty="0" err="1"/>
              <a:t>Bostelaar</a:t>
            </a:r>
            <a:endParaRPr lang="nl-NL" dirty="0"/>
          </a:p>
          <a:p>
            <a:r>
              <a:rPr lang="nl-NL" dirty="0" err="1"/>
              <a:t>Eljakim</a:t>
            </a:r>
            <a:r>
              <a:rPr lang="nl-NL" dirty="0"/>
              <a:t> Herrewijnen</a:t>
            </a:r>
          </a:p>
          <a:p>
            <a:r>
              <a:rPr lang="nl-NL" dirty="0"/>
              <a:t>Paul de </a:t>
            </a:r>
            <a:r>
              <a:rPr lang="nl-NL" dirty="0" err="1"/>
              <a:t>keijzer</a:t>
            </a:r>
            <a:endParaRPr lang="nl-NL" dirty="0"/>
          </a:p>
          <a:p>
            <a:r>
              <a:rPr lang="nl-NL" dirty="0"/>
              <a:t>Joost de Wilde </a:t>
            </a:r>
          </a:p>
          <a:p>
            <a:r>
              <a:rPr lang="nl-NL" dirty="0"/>
              <a:t>Timo van </a:t>
            </a:r>
            <a:r>
              <a:rPr lang="nl-NL" dirty="0" err="1"/>
              <a:t>werkhoven</a:t>
            </a:r>
            <a:endParaRPr lang="nl-NL" dirty="0"/>
          </a:p>
          <a:p>
            <a:r>
              <a:rPr lang="nl-NL" dirty="0"/>
              <a:t>Chiel Broere</a:t>
            </a:r>
          </a:p>
        </p:txBody>
      </p:sp>
    </p:spTree>
    <p:extLst>
      <p:ext uri="{BB962C8B-B14F-4D97-AF65-F5344CB8AC3E}">
        <p14:creationId xmlns:p14="http://schemas.microsoft.com/office/powerpoint/2010/main" val="31099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Gebruikte technologieën </a:t>
            </a:r>
          </a:p>
          <a:p>
            <a:r>
              <a:rPr lang="nl-NL" dirty="0"/>
              <a:t>Applicatie</a:t>
            </a:r>
          </a:p>
          <a:p>
            <a:r>
              <a:rPr lang="nl-NL" dirty="0"/>
              <a:t>Unittests</a:t>
            </a:r>
          </a:p>
          <a:p>
            <a:r>
              <a:rPr lang="nl-NL" dirty="0"/>
              <a:t>Pipeline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862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Gebruikte technologieën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Ubuntu Server 14.05</a:t>
            </a:r>
          </a:p>
          <a:p>
            <a:r>
              <a:rPr lang="nl-NL" dirty="0" err="1"/>
              <a:t>Github</a:t>
            </a:r>
            <a:endParaRPr lang="nl-NL" dirty="0"/>
          </a:p>
          <a:p>
            <a:r>
              <a:rPr lang="nl-NL" dirty="0"/>
              <a:t>Python 3.4 + JS</a:t>
            </a:r>
            <a:endParaRPr lang="nl-NL" dirty="0"/>
          </a:p>
          <a:p>
            <a:r>
              <a:rPr lang="nl-NL" dirty="0"/>
              <a:t>Jenkins</a:t>
            </a:r>
          </a:p>
          <a:p>
            <a:r>
              <a:rPr lang="nl-NL" dirty="0"/>
              <a:t>Apache2</a:t>
            </a:r>
          </a:p>
          <a:p>
            <a:r>
              <a:rPr lang="nl-NL" dirty="0"/>
              <a:t>Django web </a:t>
            </a:r>
            <a:r>
              <a:rPr lang="nl-NL" dirty="0" err="1"/>
              <a:t>framework</a:t>
            </a:r>
            <a:endParaRPr lang="nl-NL" dirty="0"/>
          </a:p>
          <a:p>
            <a:r>
              <a:rPr lang="nl-NL" dirty="0" err="1"/>
              <a:t>Jquery</a:t>
            </a:r>
            <a:endParaRPr lang="nl-NL" dirty="0"/>
          </a:p>
          <a:p>
            <a:r>
              <a:rPr lang="nl-NL" dirty="0"/>
              <a:t>SQlite3</a:t>
            </a:r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61" l="0" r="89963"/>
                    </a14:imgEffect>
                  </a14:imgLayer>
                </a14:imgProps>
              </a:ext>
            </a:extLst>
          </a:blip>
          <a:srcRect r="33930" b="28694"/>
          <a:stretch/>
        </p:blipFill>
        <p:spPr>
          <a:xfrm>
            <a:off x="4136722" y="2255949"/>
            <a:ext cx="8055278" cy="414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9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Appilicatie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http://dev6.botenhub.com</a:t>
            </a:r>
            <a:endParaRPr lang="nl-NL" dirty="0"/>
          </a:p>
          <a:p>
            <a:r>
              <a:rPr lang="nl-NL" dirty="0">
                <a:hlinkClick r:id="rId3"/>
              </a:rPr>
              <a:t>https://github.com/DEV6B/Dev6B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624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Unittests</a:t>
            </a:r>
          </a:p>
        </p:txBody>
      </p:sp>
      <p:pic>
        <p:nvPicPr>
          <p:cNvPr id="1028" name="Picture 4" descr="https://puu.sh/tJDVA/48ffd3cb7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658" y="0"/>
            <a:ext cx="6099754" cy="616038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Tijdelijke aanduiding voor inhoud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2035" b="67484"/>
          <a:stretch/>
        </p:blipFill>
        <p:spPr>
          <a:xfrm>
            <a:off x="121993" y="2885395"/>
            <a:ext cx="5379008" cy="112167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60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Pipeline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http://jenkins.botenhub.com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196309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</TotalTime>
  <Words>66</Words>
  <Application>Microsoft Office PowerPoint</Application>
  <PresentationFormat>Breedbeeld</PresentationFormat>
  <Paragraphs>27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Galerie</vt:lpstr>
      <vt:lpstr>Development 6B</vt:lpstr>
      <vt:lpstr>Inhoud</vt:lpstr>
      <vt:lpstr>Gebruikte technologieën</vt:lpstr>
      <vt:lpstr>Appilicatie</vt:lpstr>
      <vt:lpstr>Unittests</vt:lpstr>
      <vt:lpstr>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6B</dc:title>
  <dc:creator>Chiel Broere</dc:creator>
  <cp:lastModifiedBy>Chiel Broere</cp:lastModifiedBy>
  <cp:revision>3</cp:revision>
  <dcterms:created xsi:type="dcterms:W3CDTF">2017-02-01T13:43:23Z</dcterms:created>
  <dcterms:modified xsi:type="dcterms:W3CDTF">2017-02-01T14:07:19Z</dcterms:modified>
</cp:coreProperties>
</file>