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42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3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8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3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8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4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9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6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0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17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3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6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5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D6BA8-F7A2-4DB2-889F-158F0928BA1B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01F557-287A-4E1F-8FF8-81B8D881C8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7" y="1534247"/>
            <a:ext cx="6815669" cy="1515533"/>
          </a:xfrm>
        </p:spPr>
        <p:txBody>
          <a:bodyPr/>
          <a:lstStyle/>
          <a:p>
            <a:r>
              <a:rPr lang="nl-NL" dirty="0"/>
              <a:t>Groep 2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92397" y="3689680"/>
            <a:ext cx="6815669" cy="1320802"/>
          </a:xfrm>
        </p:spPr>
        <p:txBody>
          <a:bodyPr>
            <a:noAutofit/>
          </a:bodyPr>
          <a:lstStyle/>
          <a:p>
            <a:pPr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GB" altLang="en-US" sz="3200" dirty="0"/>
              <a:t>Thom Overhand, Paul de </a:t>
            </a:r>
            <a:r>
              <a:rPr lang="en-GB" altLang="en-US" sz="3200" dirty="0" err="1"/>
              <a:t>Keijzer</a:t>
            </a:r>
            <a:r>
              <a:rPr lang="en-GB" altLang="en-US" sz="3200" dirty="0"/>
              <a:t>, Timo van Werkhoven, Stef </a:t>
            </a:r>
            <a:r>
              <a:rPr lang="en-GB" altLang="en-US" sz="3200" dirty="0" err="1"/>
              <a:t>Gelderblom</a:t>
            </a:r>
            <a:r>
              <a:rPr lang="en-GB" altLang="en-US" sz="3200" dirty="0"/>
              <a:t>, Marcel </a:t>
            </a:r>
            <a:r>
              <a:rPr lang="en-GB" altLang="en-US" sz="3200" dirty="0" err="1"/>
              <a:t>Bostelaar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421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Personal </a:t>
            </a:r>
            <a:r>
              <a:rPr lang="nl-NL" dirty="0" err="1"/>
              <a:t>contributions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Timo: Database, navigation bar, </a:t>
            </a:r>
            <a:r>
              <a:rPr lang="en-GB" altLang="en-US" dirty="0" err="1"/>
              <a:t>wishlist</a:t>
            </a:r>
            <a:r>
              <a:rPr lang="en-GB" altLang="en-US" dirty="0"/>
              <a:t>, searching filters, use case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Stef: Login, registration, database, flowchart, logout, </a:t>
            </a:r>
            <a:r>
              <a:rPr lang="en-GB" altLang="en-US" dirty="0" err="1"/>
              <a:t>api</a:t>
            </a:r>
            <a:r>
              <a:rPr lang="en-GB" altLang="en-US" dirty="0"/>
              <a:t>, git-wizard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Thom: </a:t>
            </a:r>
            <a:r>
              <a:rPr lang="en-GB" altLang="en-US" dirty="0" err="1"/>
              <a:t>Css</a:t>
            </a:r>
            <a:r>
              <a:rPr lang="en-GB" altLang="en-US" dirty="0"/>
              <a:t>, html, flask, login, registration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Paul: </a:t>
            </a:r>
            <a:r>
              <a:rPr lang="en-GB" altLang="en-US" dirty="0" err="1"/>
              <a:t>Wishlist</a:t>
            </a:r>
            <a:r>
              <a:rPr lang="en-GB" altLang="en-US" dirty="0"/>
              <a:t>, database, searching, </a:t>
            </a:r>
            <a:r>
              <a:rPr lang="en-GB" altLang="en-US" dirty="0" err="1"/>
              <a:t>html+css</a:t>
            </a:r>
            <a:r>
              <a:rPr lang="en-GB" altLang="en-US" dirty="0"/>
              <a:t>, </a:t>
            </a:r>
            <a:r>
              <a:rPr lang="en-GB" altLang="en-US" dirty="0" err="1"/>
              <a:t>jquery</a:t>
            </a:r>
            <a:endParaRPr lang="en-GB" altLang="en-US" dirty="0"/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Marcel: Scrum master, </a:t>
            </a:r>
            <a:r>
              <a:rPr lang="en-GB" altLang="en-US" dirty="0" err="1"/>
              <a:t>architectual</a:t>
            </a:r>
            <a:r>
              <a:rPr lang="en-GB" altLang="en-US" dirty="0"/>
              <a:t> diagrams, presentations, searching items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70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Nog vragen?</a:t>
            </a:r>
            <a:endParaRPr lang="en-GB" dirty="0"/>
          </a:p>
        </p:txBody>
      </p:sp>
      <p:pic>
        <p:nvPicPr>
          <p:cNvPr id="3074" name="Picture 2" descr="Image result for ques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99" y="2548926"/>
            <a:ext cx="5510001" cy="35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project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The </a:t>
            </a:r>
            <a:r>
              <a:rPr lang="en-GB" altLang="en-US" dirty="0" err="1"/>
              <a:t>webshop</a:t>
            </a:r>
            <a:endParaRPr lang="en-GB" altLang="en-US" dirty="0"/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What we have done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Problems we encountered</a:t>
            </a:r>
          </a:p>
          <a:p>
            <a:pPr marL="558800" indent="-557213">
              <a:buSzPct val="45000"/>
              <a:buFont typeface="Wingdings" panose="05000000000000000000" pitchFamily="2" charset="2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GB" altLang="en-US" dirty="0"/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Personal contributions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Screenshots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GB" altLang="en-US" dirty="0"/>
              <a:t>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prototype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2" y="2540890"/>
            <a:ext cx="9601196" cy="2047152"/>
          </a:xfrm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Searching for items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Logging in and registering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dirty="0"/>
              <a:t>User </a:t>
            </a:r>
            <a:r>
              <a:rPr lang="en-GB" altLang="en-US" dirty="0" err="1"/>
              <a:t>wishlists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17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Screenshots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05929" y="1963373"/>
            <a:ext cx="2041356" cy="95629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142259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Searching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9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 page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956289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66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Registration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login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19692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81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Wishlist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1295401" y="2688091"/>
            <a:ext cx="464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7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6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</TotalTime>
  <Words>122</Words>
  <Application>Microsoft Office PowerPoint</Application>
  <PresentationFormat>Breedbeeld</PresentationFormat>
  <Paragraphs>29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Organisch</vt:lpstr>
      <vt:lpstr>Groep 2</vt:lpstr>
      <vt:lpstr>The project</vt:lpstr>
      <vt:lpstr>The prototype</vt:lpstr>
      <vt:lpstr>Screenshots</vt:lpstr>
      <vt:lpstr>Searching</vt:lpstr>
      <vt:lpstr>Product page</vt:lpstr>
      <vt:lpstr>Registration and login</vt:lpstr>
      <vt:lpstr>Wishlist</vt:lpstr>
      <vt:lpstr>Demo</vt:lpstr>
      <vt:lpstr>Personal contributions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doe je bij Informatica</dc:title>
  <dc:creator>Timo van Werkhoven</dc:creator>
  <cp:lastModifiedBy>Timo van Werkhoven</cp:lastModifiedBy>
  <cp:revision>17</cp:revision>
  <dcterms:created xsi:type="dcterms:W3CDTF">2016-09-30T10:37:44Z</dcterms:created>
  <dcterms:modified xsi:type="dcterms:W3CDTF">2016-11-09T14:36:45Z</dcterms:modified>
</cp:coreProperties>
</file>