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8" r:id="rId4"/>
    <p:sldId id="257" r:id="rId5"/>
    <p:sldId id="270" r:id="rId6"/>
    <p:sldId id="272" r:id="rId7"/>
    <p:sldId id="273" r:id="rId8"/>
    <p:sldId id="269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4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3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8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3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8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4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9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6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0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7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3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6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5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D6BA8-F7A2-4DB2-889F-158F0928BA1B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7" y="1534247"/>
            <a:ext cx="6815669" cy="1515533"/>
          </a:xfrm>
        </p:spPr>
        <p:txBody>
          <a:bodyPr/>
          <a:lstStyle/>
          <a:p>
            <a:r>
              <a:rPr lang="nl-NL" dirty="0"/>
              <a:t>Group 2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92397" y="3689680"/>
            <a:ext cx="6815669" cy="1320802"/>
          </a:xfrm>
        </p:spPr>
        <p:txBody>
          <a:bodyPr>
            <a:noAutofit/>
          </a:bodyPr>
          <a:lstStyle/>
          <a:p>
            <a:pPr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GB" altLang="en-US" sz="3200" dirty="0"/>
              <a:t>Thom Overhand, Paul de </a:t>
            </a:r>
            <a:r>
              <a:rPr lang="en-GB" altLang="en-US" sz="3200" dirty="0" err="1"/>
              <a:t>Keijzer</a:t>
            </a:r>
            <a:r>
              <a:rPr lang="en-GB" altLang="en-US" sz="3200" dirty="0"/>
              <a:t>, Timo van Werkhoven, Stef </a:t>
            </a:r>
            <a:r>
              <a:rPr lang="en-GB" altLang="en-US" sz="3200" dirty="0" err="1"/>
              <a:t>Gelderblom</a:t>
            </a:r>
            <a:r>
              <a:rPr lang="en-GB" altLang="en-US" sz="3200" dirty="0"/>
              <a:t>, Marcel </a:t>
            </a:r>
            <a:r>
              <a:rPr lang="en-GB" altLang="en-US" sz="3200" dirty="0" err="1"/>
              <a:t>Bostelaar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421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Personal </a:t>
            </a:r>
            <a:r>
              <a:rPr lang="nl-NL" dirty="0" err="1"/>
              <a:t>contributions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 err="1"/>
              <a:t>Timo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 err="1"/>
              <a:t>Stef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Thom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Paul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/>
              <a:t>Marcel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70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vragen?</a:t>
            </a:r>
            <a:endParaRPr lang="en-GB" dirty="0"/>
          </a:p>
        </p:txBody>
      </p:sp>
      <p:pic>
        <p:nvPicPr>
          <p:cNvPr id="3074" name="Picture 2" descr="Image result for ques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99" y="2548926"/>
            <a:ext cx="5510001" cy="35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project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Features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Development tools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Techniques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Problems we encountered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Demo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Personal contribution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Features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>
            <a:normAutofit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dirty="0"/>
              <a:t>Filtering items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dirty="0"/>
              <a:t>Register / login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dirty="0"/>
              <a:t>User wish lists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7" b="7122"/>
          <a:stretch/>
        </p:blipFill>
        <p:spPr>
          <a:xfrm>
            <a:off x="8945148" y="4244688"/>
            <a:ext cx="2098603" cy="16421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Development</a:t>
            </a:r>
            <a:r>
              <a:rPr lang="nl-NL" dirty="0"/>
              <a:t> </a:t>
            </a:r>
            <a:r>
              <a:rPr lang="nl-NL" dirty="0" err="1"/>
              <a:t>tools</a:t>
            </a:r>
            <a:endParaRPr lang="en-GB" dirty="0"/>
          </a:p>
        </p:txBody>
      </p:sp>
      <p:pic>
        <p:nvPicPr>
          <p:cNvPr id="12290" name="Picture 2" descr="Image result for visual studio 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2" y="2531869"/>
            <a:ext cx="1674662" cy="1674662"/>
          </a:xfrm>
          <a:prstGeom prst="rect">
            <a:avLst/>
          </a:prstGeom>
          <a:noFill/>
        </p:spPr>
      </p:pic>
      <p:pic>
        <p:nvPicPr>
          <p:cNvPr id="12292" name="Picture 4" descr="Image result for 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0064" y="2527203"/>
            <a:ext cx="3207606" cy="1683993"/>
          </a:xfrm>
          <a:prstGeom prst="rect">
            <a:avLst/>
          </a:prstGeom>
          <a:noFill/>
        </p:spPr>
      </p:pic>
      <p:pic>
        <p:nvPicPr>
          <p:cNvPr id="12296" name="Picture 8" descr="Image result for flask pyth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7670" y="2530999"/>
            <a:ext cx="2580081" cy="1676399"/>
          </a:xfrm>
          <a:prstGeom prst="rect">
            <a:avLst/>
          </a:prstGeom>
          <a:noFill/>
        </p:spPr>
      </p:pic>
      <p:pic>
        <p:nvPicPr>
          <p:cNvPr id="12298" name="Picture 10" descr="Image result for jquery aja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2" y="4206531"/>
            <a:ext cx="7702550" cy="1680334"/>
          </a:xfrm>
          <a:prstGeom prst="rect">
            <a:avLst/>
          </a:prstGeom>
          <a:noFill/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7751" y="2527203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Techniques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>
            <a:normAutofit/>
          </a:bodyPr>
          <a:lstStyle/>
          <a:p>
            <a:r>
              <a:rPr lang="en-GB" sz="3200" dirty="0"/>
              <a:t>MVC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44" y="2735444"/>
            <a:ext cx="4946312" cy="32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3977" y="372532"/>
            <a:ext cx="9601196" cy="1303867"/>
          </a:xfrm>
        </p:spPr>
        <p:txBody>
          <a:bodyPr>
            <a:normAutofit/>
          </a:bodyPr>
          <a:lstStyle/>
          <a:p>
            <a:r>
              <a:rPr lang="nl-NL" dirty="0" err="1"/>
              <a:t>Technical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en-GB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7207" t="7117" r="2222" b="14906"/>
          <a:stretch/>
        </p:blipFill>
        <p:spPr bwMode="auto">
          <a:xfrm>
            <a:off x="941421" y="1400175"/>
            <a:ext cx="6349091" cy="31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1318" t="5783" r="7134" b="4102"/>
          <a:stretch/>
        </p:blipFill>
        <p:spPr bwMode="auto">
          <a:xfrm>
            <a:off x="7270671" y="1400175"/>
            <a:ext cx="4037058" cy="485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3977" y="372532"/>
            <a:ext cx="9601196" cy="1303867"/>
          </a:xfrm>
        </p:spPr>
        <p:txBody>
          <a:bodyPr>
            <a:normAutofit/>
          </a:bodyPr>
          <a:lstStyle/>
          <a:p>
            <a:r>
              <a:rPr lang="nl-NL" dirty="0" err="1"/>
              <a:t>Technical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7575" y="1409700"/>
            <a:ext cx="4805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Problems</a:t>
            </a:r>
            <a:r>
              <a:rPr lang="nl-NL" dirty="0"/>
              <a:t> we </a:t>
            </a:r>
            <a:r>
              <a:rPr lang="nl-NL" dirty="0" err="1"/>
              <a:t>encountered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200" dirty="0"/>
              <a:t>No one with web development experience.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6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211</TotalTime>
  <Words>68</Words>
  <Application>Microsoft Office PowerPoint</Application>
  <PresentationFormat>Breedbeeld</PresentationFormat>
  <Paragraphs>28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Organisch</vt:lpstr>
      <vt:lpstr>Group 2</vt:lpstr>
      <vt:lpstr>The project</vt:lpstr>
      <vt:lpstr>Features</vt:lpstr>
      <vt:lpstr>Development tools</vt:lpstr>
      <vt:lpstr>Techniques</vt:lpstr>
      <vt:lpstr>Technical diagrams</vt:lpstr>
      <vt:lpstr>Technical diagrams</vt:lpstr>
      <vt:lpstr>Problems we encountered</vt:lpstr>
      <vt:lpstr>Demo</vt:lpstr>
      <vt:lpstr>Personal contributions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doe je bij Informatica</dc:title>
  <dc:creator>Timo van Werkhoven</dc:creator>
  <cp:lastModifiedBy>Timo van Werkhoven</cp:lastModifiedBy>
  <cp:revision>27</cp:revision>
  <dcterms:created xsi:type="dcterms:W3CDTF">2016-09-30T10:37:44Z</dcterms:created>
  <dcterms:modified xsi:type="dcterms:W3CDTF">2016-11-10T07:46:47Z</dcterms:modified>
</cp:coreProperties>
</file>