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68" r:id="rId4"/>
    <p:sldId id="257" r:id="rId5"/>
    <p:sldId id="270" r:id="rId6"/>
    <p:sldId id="272" r:id="rId7"/>
    <p:sldId id="273" r:id="rId8"/>
    <p:sldId id="269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0" autoAdjust="0"/>
    <p:restoredTop sz="94660"/>
  </p:normalViewPr>
  <p:slideViewPr>
    <p:cSldViewPr snapToGrid="0">
      <p:cViewPr>
        <p:scale>
          <a:sx n="100" d="100"/>
          <a:sy n="100" d="100"/>
        </p:scale>
        <p:origin x="-94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4935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21442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47573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37130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50360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255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44383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4730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9185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88242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2794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7468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38909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5171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42234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2264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33659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DD6BA8-F7A2-4DB2-889F-158F0928BA1B}" type="datetimeFigureOut">
              <a:rPr lang="en-GB" smtClean="0"/>
              <a:pPr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01F557-287A-4E1F-8FF8-81B8D881C80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063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92397" y="1534247"/>
            <a:ext cx="6815669" cy="1515533"/>
          </a:xfrm>
        </p:spPr>
        <p:txBody>
          <a:bodyPr/>
          <a:lstStyle/>
          <a:p>
            <a:r>
              <a:rPr lang="nl-NL" dirty="0" smtClean="0"/>
              <a:t>Group </a:t>
            </a:r>
            <a:r>
              <a:rPr lang="nl-NL" dirty="0"/>
              <a:t>2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92397" y="3689680"/>
            <a:ext cx="6815669" cy="1320802"/>
          </a:xfrm>
        </p:spPr>
        <p:txBody>
          <a:bodyPr>
            <a:noAutofit/>
          </a:bodyPr>
          <a:lstStyle/>
          <a:p>
            <a:pPr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GB" altLang="en-US" sz="3200" dirty="0"/>
              <a:t>Thom Overhand, Paul de </a:t>
            </a:r>
            <a:r>
              <a:rPr lang="en-GB" altLang="en-US" sz="3200" dirty="0" err="1"/>
              <a:t>Keijzer</a:t>
            </a:r>
            <a:r>
              <a:rPr lang="en-GB" altLang="en-US" sz="3200" dirty="0"/>
              <a:t>, Timo van Werkhoven, Stef </a:t>
            </a:r>
            <a:r>
              <a:rPr lang="en-GB" altLang="en-US" sz="3200" dirty="0" err="1"/>
              <a:t>Gelderblom</a:t>
            </a:r>
            <a:r>
              <a:rPr lang="en-GB" altLang="en-US" sz="3200" dirty="0"/>
              <a:t>, Marcel </a:t>
            </a:r>
            <a:r>
              <a:rPr lang="en-GB" altLang="en-US" sz="3200" dirty="0" err="1"/>
              <a:t>Bostelaar</a:t>
            </a: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0942152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25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Personal </a:t>
            </a:r>
            <a:r>
              <a:rPr lang="nl-NL" dirty="0" err="1"/>
              <a:t>contributions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dirty="0" err="1" smtClean="0"/>
              <a:t>Timo</a:t>
            </a:r>
            <a:endParaRPr lang="en-GB" altLang="en-US" dirty="0"/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dirty="0" err="1" smtClean="0"/>
              <a:t>Stef</a:t>
            </a:r>
            <a:endParaRPr lang="en-GB" altLang="en-US" dirty="0"/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dirty="0" smtClean="0"/>
              <a:t>Thom</a:t>
            </a:r>
            <a:endParaRPr lang="en-GB" altLang="en-US" dirty="0"/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dirty="0" smtClean="0"/>
              <a:t>Paul</a:t>
            </a:r>
            <a:endParaRPr lang="en-GB" altLang="en-US" dirty="0"/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mtClean="0"/>
              <a:t>Marcel</a:t>
            </a:r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01708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Nog vragen?</a:t>
            </a:r>
            <a:endParaRPr lang="en-GB" dirty="0"/>
          </a:p>
        </p:txBody>
      </p:sp>
      <p:pic>
        <p:nvPicPr>
          <p:cNvPr id="3074" name="Picture 2" descr="Image result for ques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0999" y="2548926"/>
            <a:ext cx="5510001" cy="353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project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 smtClean="0"/>
              <a:t>Features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 smtClean="0"/>
              <a:t>Development tools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 smtClean="0"/>
              <a:t>Techniques</a:t>
            </a:r>
            <a:endParaRPr lang="en-GB" altLang="en-US" dirty="0"/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 smtClean="0"/>
              <a:t>Problems </a:t>
            </a:r>
            <a:r>
              <a:rPr lang="en-GB" altLang="en-US" dirty="0"/>
              <a:t>we </a:t>
            </a:r>
            <a:r>
              <a:rPr lang="en-GB" altLang="en-US" dirty="0" smtClean="0"/>
              <a:t>encountered</a:t>
            </a:r>
            <a:endParaRPr lang="en-GB" altLang="en-US" dirty="0"/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 smtClean="0"/>
              <a:t>Demo</a:t>
            </a:r>
            <a:endParaRPr lang="en-GB" altLang="en-US" dirty="0"/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 smtClean="0"/>
              <a:t>Personal contribution</a:t>
            </a:r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72964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Features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95402" y="2540890"/>
            <a:ext cx="9601196" cy="2047152"/>
          </a:xfrm>
        </p:spPr>
        <p:txBody>
          <a:bodyPr>
            <a:normAutofit/>
          </a:bodyPr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dirty="0" smtClean="0"/>
              <a:t>Filtering items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dirty="0" smtClean="0"/>
              <a:t>Register / login</a:t>
            </a:r>
            <a:endParaRPr lang="en-GB" dirty="0" smtClean="0"/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dirty="0" smtClean="0"/>
              <a:t>User wish lists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88171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Development</a:t>
            </a:r>
            <a:r>
              <a:rPr lang="nl-NL" dirty="0" smtClean="0"/>
              <a:t> </a:t>
            </a:r>
            <a:r>
              <a:rPr lang="nl-NL" dirty="0" err="1" smtClean="0"/>
              <a:t>t</a:t>
            </a:r>
            <a:r>
              <a:rPr lang="nl-NL" dirty="0" err="1" smtClean="0"/>
              <a:t>ools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95402" y="2540890"/>
            <a:ext cx="9601196" cy="204715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2290" name="Picture 2" descr="Image result for visual studio co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6313" y="2608144"/>
            <a:ext cx="1674662" cy="1674662"/>
          </a:xfrm>
          <a:prstGeom prst="rect">
            <a:avLst/>
          </a:prstGeom>
          <a:noFill/>
        </p:spPr>
      </p:pic>
      <p:pic>
        <p:nvPicPr>
          <p:cNvPr id="12292" name="Picture 4" descr="Image result for gith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183" y="2602256"/>
            <a:ext cx="3207606" cy="1683993"/>
          </a:xfrm>
          <a:prstGeom prst="rect">
            <a:avLst/>
          </a:prstGeom>
          <a:noFill/>
        </p:spPr>
      </p:pic>
      <p:pic>
        <p:nvPicPr>
          <p:cNvPr id="12296" name="Picture 8" descr="Image result for flask pyth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85000" y="2600326"/>
            <a:ext cx="2580081" cy="1676399"/>
          </a:xfrm>
          <a:prstGeom prst="rect">
            <a:avLst/>
          </a:prstGeom>
          <a:noFill/>
        </p:spPr>
      </p:pic>
      <p:pic>
        <p:nvPicPr>
          <p:cNvPr id="12298" name="Picture 10" descr="Image result for jquery ajax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70075" y="4246563"/>
            <a:ext cx="7702550" cy="16803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88171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Techniques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95402" y="2540890"/>
            <a:ext cx="9601196" cy="204715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MVC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3188171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23977" y="372532"/>
            <a:ext cx="9601196" cy="1303867"/>
          </a:xfrm>
        </p:spPr>
        <p:txBody>
          <a:bodyPr>
            <a:normAutofit/>
          </a:bodyPr>
          <a:lstStyle/>
          <a:p>
            <a:r>
              <a:rPr lang="nl-NL" dirty="0" err="1" smtClean="0"/>
              <a:t>Technical</a:t>
            </a:r>
            <a:r>
              <a:rPr lang="nl-NL" dirty="0" smtClean="0"/>
              <a:t> </a:t>
            </a:r>
            <a:r>
              <a:rPr lang="nl-NL" dirty="0" err="1" smtClean="0"/>
              <a:t>diagrams</a:t>
            </a:r>
            <a:endParaRPr lang="en-GB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0291" y="2646363"/>
            <a:ext cx="5270948" cy="305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5361" y="1400175"/>
            <a:ext cx="4309326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88171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23977" y="372532"/>
            <a:ext cx="9601196" cy="1303867"/>
          </a:xfrm>
        </p:spPr>
        <p:txBody>
          <a:bodyPr>
            <a:normAutofit/>
          </a:bodyPr>
          <a:lstStyle/>
          <a:p>
            <a:r>
              <a:rPr lang="nl-NL" dirty="0" err="1" smtClean="0"/>
              <a:t>Technical</a:t>
            </a:r>
            <a:r>
              <a:rPr lang="nl-NL" dirty="0" smtClean="0"/>
              <a:t> </a:t>
            </a:r>
            <a:r>
              <a:rPr lang="nl-NL" dirty="0" err="1" smtClean="0"/>
              <a:t>diagrams</a:t>
            </a:r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7575" y="1409700"/>
            <a:ext cx="48054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88171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Problems</a:t>
            </a:r>
            <a:r>
              <a:rPr lang="nl-NL" dirty="0" smtClean="0"/>
              <a:t> we </a:t>
            </a:r>
            <a:r>
              <a:rPr lang="nl-NL" dirty="0" err="1" smtClean="0"/>
              <a:t>encountered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95402" y="2540890"/>
            <a:ext cx="9601196" cy="2047152"/>
          </a:xfrm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3200" dirty="0" smtClean="0"/>
              <a:t>No one with web development experience.</a:t>
            </a:r>
            <a:endParaRPr lang="en-GB" altLang="en-US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88171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77763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192</TotalTime>
  <Words>68</Words>
  <Application>Microsoft Office PowerPoint</Application>
  <PresentationFormat>Aangepast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Organisch</vt:lpstr>
      <vt:lpstr>Group 2</vt:lpstr>
      <vt:lpstr>The project</vt:lpstr>
      <vt:lpstr>Features</vt:lpstr>
      <vt:lpstr>Development tools</vt:lpstr>
      <vt:lpstr>Techniques</vt:lpstr>
      <vt:lpstr>Technical diagrams</vt:lpstr>
      <vt:lpstr>Technical diagrams</vt:lpstr>
      <vt:lpstr>Problems we encountered</vt:lpstr>
      <vt:lpstr>Demo</vt:lpstr>
      <vt:lpstr>Personal contributions</vt:lpstr>
      <vt:lpstr>Nog vragen?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doe je bij Informatica</dc:title>
  <dc:creator>Timo van Werkhoven</dc:creator>
  <cp:lastModifiedBy>Sintae</cp:lastModifiedBy>
  <cp:revision>25</cp:revision>
  <dcterms:created xsi:type="dcterms:W3CDTF">2016-09-30T10:37:44Z</dcterms:created>
  <dcterms:modified xsi:type="dcterms:W3CDTF">2016-11-09T15:34:29Z</dcterms:modified>
</cp:coreProperties>
</file>