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星空流浪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躲避</a:t>
            </a:r>
            <a:r>
              <a:rPr lang="en-US" altLang="zh-CN"/>
              <a:t>+</a:t>
            </a:r>
            <a:r>
              <a:rPr lang="zh-CN" altLang="en-US"/>
              <a:t>打败</a:t>
            </a:r>
            <a:r>
              <a:rPr lang="en-US" altLang="zh-CN"/>
              <a:t>boss</a:t>
            </a:r>
            <a:endParaRPr lang="en-US" altLang="zh-CN"/>
          </a:p>
          <a:p>
            <a:r>
              <a:rPr lang="zh-CN" altLang="en-US"/>
              <a:t>摇杆操作，简单易懂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Pb</cp:lastModifiedBy>
  <cp:revision>2</cp:revision>
  <dcterms:created xsi:type="dcterms:W3CDTF">2019-11-26T15:54:53Z</dcterms:created>
  <dcterms:modified xsi:type="dcterms:W3CDTF">2019-11-26T15:55:58Z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