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9B969-F074-4870-8953-BDBDFF25EB0A}" v="116" dt="2023-10-12T05:02:51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wan Adhikari" userId="8eeebb7e-8ef0-45d4-8579-03d8b67fc27a" providerId="ADAL" clId="{6689B969-F074-4870-8953-BDBDFF25EB0A}"/>
    <pc:docChg chg="undo custSel addSld delSld modSld">
      <pc:chgData name="Aawan Adhikari" userId="8eeebb7e-8ef0-45d4-8579-03d8b67fc27a" providerId="ADAL" clId="{6689B969-F074-4870-8953-BDBDFF25EB0A}" dt="2023-10-12T05:02:51.883" v="1120" actId="20577"/>
      <pc:docMkLst>
        <pc:docMk/>
      </pc:docMkLst>
      <pc:sldChg chg="addSp delSp modSp new mod setBg">
        <pc:chgData name="Aawan Adhikari" userId="8eeebb7e-8ef0-45d4-8579-03d8b67fc27a" providerId="ADAL" clId="{6689B969-F074-4870-8953-BDBDFF25EB0A}" dt="2023-10-04T15:24:11.879" v="366" actId="20577"/>
        <pc:sldMkLst>
          <pc:docMk/>
          <pc:sldMk cId="1701292070" sldId="259"/>
        </pc:sldMkLst>
        <pc:spChg chg="mod">
          <ac:chgData name="Aawan Adhikari" userId="8eeebb7e-8ef0-45d4-8579-03d8b67fc27a" providerId="ADAL" clId="{6689B969-F074-4870-8953-BDBDFF25EB0A}" dt="2023-10-04T15:21:56.975" v="64" actId="20577"/>
          <ac:spMkLst>
            <pc:docMk/>
            <pc:sldMk cId="1701292070" sldId="259"/>
            <ac:spMk id="2" creationId="{43D19F68-0204-82C3-A016-19D91E29778F}"/>
          </ac:spMkLst>
        </pc:spChg>
        <pc:spChg chg="del">
          <ac:chgData name="Aawan Adhikari" userId="8eeebb7e-8ef0-45d4-8579-03d8b67fc27a" providerId="ADAL" clId="{6689B969-F074-4870-8953-BDBDFF25EB0A}" dt="2023-10-04T15:21:36.461" v="50" actId="931"/>
          <ac:spMkLst>
            <pc:docMk/>
            <pc:sldMk cId="1701292070" sldId="259"/>
            <ac:spMk id="3" creationId="{9D49DDA8-CC40-5925-2972-5082B690ECA3}"/>
          </ac:spMkLst>
        </pc:spChg>
        <pc:spChg chg="add mod">
          <ac:chgData name="Aawan Adhikari" userId="8eeebb7e-8ef0-45d4-8579-03d8b67fc27a" providerId="ADAL" clId="{6689B969-F074-4870-8953-BDBDFF25EB0A}" dt="2023-10-04T15:24:11.879" v="366" actId="20577"/>
          <ac:spMkLst>
            <pc:docMk/>
            <pc:sldMk cId="1701292070" sldId="259"/>
            <ac:spMk id="9" creationId="{8323B01E-CAF7-C9B1-A9AF-5051091517A5}"/>
          </ac:spMkLst>
        </pc:spChg>
        <pc:spChg chg="add">
          <ac:chgData name="Aawan Adhikari" userId="8eeebb7e-8ef0-45d4-8579-03d8b67fc27a" providerId="ADAL" clId="{6689B969-F074-4870-8953-BDBDFF25EB0A}" dt="2023-10-04T15:21:42.431" v="51" actId="26606"/>
          <ac:spMkLst>
            <pc:docMk/>
            <pc:sldMk cId="1701292070" sldId="259"/>
            <ac:spMk id="12" creationId="{84136905-015B-4510-B514-027CBA846BD6}"/>
          </ac:spMkLst>
        </pc:spChg>
        <pc:picChg chg="add mod">
          <ac:chgData name="Aawan Adhikari" userId="8eeebb7e-8ef0-45d4-8579-03d8b67fc27a" providerId="ADAL" clId="{6689B969-F074-4870-8953-BDBDFF25EB0A}" dt="2023-10-04T15:23:38.063" v="241" actId="1076"/>
          <ac:picMkLst>
            <pc:docMk/>
            <pc:sldMk cId="1701292070" sldId="259"/>
            <ac:picMk id="5" creationId="{3D541056-CBAD-1970-F119-DFF59538C364}"/>
          </ac:picMkLst>
        </pc:picChg>
      </pc:sldChg>
      <pc:sldChg chg="addSp delSp modSp new del mod setBg">
        <pc:chgData name="Aawan Adhikari" userId="8eeebb7e-8ef0-45d4-8579-03d8b67fc27a" providerId="ADAL" clId="{6689B969-F074-4870-8953-BDBDFF25EB0A}" dt="2023-10-04T15:21:29.463" v="48" actId="2696"/>
        <pc:sldMkLst>
          <pc:docMk/>
          <pc:sldMk cId="2036425597" sldId="259"/>
        </pc:sldMkLst>
        <pc:spChg chg="mod">
          <ac:chgData name="Aawan Adhikari" userId="8eeebb7e-8ef0-45d4-8579-03d8b67fc27a" providerId="ADAL" clId="{6689B969-F074-4870-8953-BDBDFF25EB0A}" dt="2023-10-04T15:20:44.137" v="42" actId="26606"/>
          <ac:spMkLst>
            <pc:docMk/>
            <pc:sldMk cId="2036425597" sldId="259"/>
            <ac:spMk id="2" creationId="{A19330AA-043D-6B42-6283-1126F6CD6CB5}"/>
          </ac:spMkLst>
        </pc:spChg>
        <pc:spChg chg="del">
          <ac:chgData name="Aawan Adhikari" userId="8eeebb7e-8ef0-45d4-8579-03d8b67fc27a" providerId="ADAL" clId="{6689B969-F074-4870-8953-BDBDFF25EB0A}" dt="2023-10-04T15:19:28.314" v="1" actId="931"/>
          <ac:spMkLst>
            <pc:docMk/>
            <pc:sldMk cId="2036425597" sldId="259"/>
            <ac:spMk id="3" creationId="{D56BBA99-31B0-741D-83AE-01CE9A191F7D}"/>
          </ac:spMkLst>
        </pc:spChg>
        <pc:spChg chg="add del">
          <ac:chgData name="Aawan Adhikari" userId="8eeebb7e-8ef0-45d4-8579-03d8b67fc27a" providerId="ADAL" clId="{6689B969-F074-4870-8953-BDBDFF25EB0A}" dt="2023-10-04T15:20:28.898" v="37" actId="26606"/>
          <ac:spMkLst>
            <pc:docMk/>
            <pc:sldMk cId="2036425597" sldId="259"/>
            <ac:spMk id="9" creationId="{93292A46-F578-8088-A117-DD98E24700E8}"/>
          </ac:spMkLst>
        </pc:spChg>
        <pc:spChg chg="add del">
          <ac:chgData name="Aawan Adhikari" userId="8eeebb7e-8ef0-45d4-8579-03d8b67fc27a" providerId="ADAL" clId="{6689B969-F074-4870-8953-BDBDFF25EB0A}" dt="2023-10-04T15:20:28.898" v="37" actId="26606"/>
          <ac:spMkLst>
            <pc:docMk/>
            <pc:sldMk cId="2036425597" sldId="259"/>
            <ac:spMk id="12" creationId="{84136905-015B-4510-B514-027CBA846BD6}"/>
          </ac:spMkLst>
        </pc:spChg>
        <pc:spChg chg="add del">
          <ac:chgData name="Aawan Adhikari" userId="8eeebb7e-8ef0-45d4-8579-03d8b67fc27a" providerId="ADAL" clId="{6689B969-F074-4870-8953-BDBDFF25EB0A}" dt="2023-10-04T15:20:28.898" v="37" actId="26606"/>
          <ac:spMkLst>
            <pc:docMk/>
            <pc:sldMk cId="2036425597" sldId="259"/>
            <ac:spMk id="14" creationId="{36CD0F97-2E5B-4E84-8544-EB24DED10446}"/>
          </ac:spMkLst>
        </pc:spChg>
        <pc:spChg chg="add del">
          <ac:chgData name="Aawan Adhikari" userId="8eeebb7e-8ef0-45d4-8579-03d8b67fc27a" providerId="ADAL" clId="{6689B969-F074-4870-8953-BDBDFF25EB0A}" dt="2023-10-04T15:20:28.898" v="37" actId="26606"/>
          <ac:spMkLst>
            <pc:docMk/>
            <pc:sldMk cId="2036425597" sldId="259"/>
            <ac:spMk id="16" creationId="{18E670AF-873F-44DB-9862-796E652EECDB}"/>
          </ac:spMkLst>
        </pc:spChg>
        <pc:spChg chg="add del">
          <ac:chgData name="Aawan Adhikari" userId="8eeebb7e-8ef0-45d4-8579-03d8b67fc27a" providerId="ADAL" clId="{6689B969-F074-4870-8953-BDBDFF25EB0A}" dt="2023-10-04T15:20:20.403" v="28" actId="26606"/>
          <ac:spMkLst>
            <pc:docMk/>
            <pc:sldMk cId="2036425597" sldId="259"/>
            <ac:spMk id="21" creationId="{49306479-8C4D-4E4A-A330-DFC80A8A01BE}"/>
          </ac:spMkLst>
        </pc:spChg>
        <pc:spChg chg="add del">
          <ac:chgData name="Aawan Adhikari" userId="8eeebb7e-8ef0-45d4-8579-03d8b67fc27a" providerId="ADAL" clId="{6689B969-F074-4870-8953-BDBDFF25EB0A}" dt="2023-10-04T15:20:20.403" v="28" actId="26606"/>
          <ac:spMkLst>
            <pc:docMk/>
            <pc:sldMk cId="2036425597" sldId="259"/>
            <ac:spMk id="23" creationId="{4843B56B-DD63-40AB-85E1-E18901E137B6}"/>
          </ac:spMkLst>
        </pc:spChg>
        <pc:spChg chg="add del">
          <ac:chgData name="Aawan Adhikari" userId="8eeebb7e-8ef0-45d4-8579-03d8b67fc27a" providerId="ADAL" clId="{6689B969-F074-4870-8953-BDBDFF25EB0A}" dt="2023-10-04T15:20:20.403" v="28" actId="26606"/>
          <ac:spMkLst>
            <pc:docMk/>
            <pc:sldMk cId="2036425597" sldId="259"/>
            <ac:spMk id="25" creationId="{419344E4-CB02-427C-9FF0-E06375167953}"/>
          </ac:spMkLst>
        </pc:spChg>
        <pc:spChg chg="add del">
          <ac:chgData name="Aawan Adhikari" userId="8eeebb7e-8ef0-45d4-8579-03d8b67fc27a" providerId="ADAL" clId="{6689B969-F074-4870-8953-BDBDFF25EB0A}" dt="2023-10-04T15:20:20.403" v="28" actId="26606"/>
          <ac:spMkLst>
            <pc:docMk/>
            <pc:sldMk cId="2036425597" sldId="259"/>
            <ac:spMk id="27" creationId="{220E33D0-A190-4F8A-9DB6-C531C95CA02D}"/>
          </ac:spMkLst>
        </pc:spChg>
        <pc:spChg chg="add del">
          <ac:chgData name="Aawan Adhikari" userId="8eeebb7e-8ef0-45d4-8579-03d8b67fc27a" providerId="ADAL" clId="{6689B969-F074-4870-8953-BDBDFF25EB0A}" dt="2023-10-04T15:20:21.458" v="30" actId="26606"/>
          <ac:spMkLst>
            <pc:docMk/>
            <pc:sldMk cId="2036425597" sldId="259"/>
            <ac:spMk id="29" creationId="{84136905-015B-4510-B514-027CBA846BD6}"/>
          </ac:spMkLst>
        </pc:spChg>
        <pc:spChg chg="add del">
          <ac:chgData name="Aawan Adhikari" userId="8eeebb7e-8ef0-45d4-8579-03d8b67fc27a" providerId="ADAL" clId="{6689B969-F074-4870-8953-BDBDFF25EB0A}" dt="2023-10-04T15:20:21.458" v="30" actId="26606"/>
          <ac:spMkLst>
            <pc:docMk/>
            <pc:sldMk cId="2036425597" sldId="259"/>
            <ac:spMk id="30" creationId="{36CD0F97-2E5B-4E84-8544-EB24DED10446}"/>
          </ac:spMkLst>
        </pc:spChg>
        <pc:spChg chg="add del">
          <ac:chgData name="Aawan Adhikari" userId="8eeebb7e-8ef0-45d4-8579-03d8b67fc27a" providerId="ADAL" clId="{6689B969-F074-4870-8953-BDBDFF25EB0A}" dt="2023-10-04T15:20:21.458" v="30" actId="26606"/>
          <ac:spMkLst>
            <pc:docMk/>
            <pc:sldMk cId="2036425597" sldId="259"/>
            <ac:spMk id="31" creationId="{DB667490-DB81-488B-B0E9-A2D13C48B92B}"/>
          </ac:spMkLst>
        </pc:spChg>
        <pc:spChg chg="add del">
          <ac:chgData name="Aawan Adhikari" userId="8eeebb7e-8ef0-45d4-8579-03d8b67fc27a" providerId="ADAL" clId="{6689B969-F074-4870-8953-BDBDFF25EB0A}" dt="2023-10-04T15:20:21.458" v="30" actId="26606"/>
          <ac:spMkLst>
            <pc:docMk/>
            <pc:sldMk cId="2036425597" sldId="259"/>
            <ac:spMk id="32" creationId="{93292A46-F578-8088-A117-DD98E24700E8}"/>
          </ac:spMkLst>
        </pc:spChg>
        <pc:spChg chg="add del">
          <ac:chgData name="Aawan Adhikari" userId="8eeebb7e-8ef0-45d4-8579-03d8b67fc27a" providerId="ADAL" clId="{6689B969-F074-4870-8953-BDBDFF25EB0A}" dt="2023-10-04T15:20:23.413" v="32" actId="26606"/>
          <ac:spMkLst>
            <pc:docMk/>
            <pc:sldMk cId="2036425597" sldId="259"/>
            <ac:spMk id="34" creationId="{84136905-015B-4510-B514-027CBA846BD6}"/>
          </ac:spMkLst>
        </pc:spChg>
        <pc:spChg chg="add del">
          <ac:chgData name="Aawan Adhikari" userId="8eeebb7e-8ef0-45d4-8579-03d8b67fc27a" providerId="ADAL" clId="{6689B969-F074-4870-8953-BDBDFF25EB0A}" dt="2023-10-04T15:20:23.413" v="32" actId="26606"/>
          <ac:spMkLst>
            <pc:docMk/>
            <pc:sldMk cId="2036425597" sldId="259"/>
            <ac:spMk id="35" creationId="{93292A46-F578-8088-A117-DD98E24700E8}"/>
          </ac:spMkLst>
        </pc:spChg>
        <pc:spChg chg="add del">
          <ac:chgData name="Aawan Adhikari" userId="8eeebb7e-8ef0-45d4-8579-03d8b67fc27a" providerId="ADAL" clId="{6689B969-F074-4870-8953-BDBDFF25EB0A}" dt="2023-10-04T15:20:23.941" v="34" actId="26606"/>
          <ac:spMkLst>
            <pc:docMk/>
            <pc:sldMk cId="2036425597" sldId="259"/>
            <ac:spMk id="37" creationId="{84136905-015B-4510-B514-027CBA846BD6}"/>
          </ac:spMkLst>
        </pc:spChg>
        <pc:spChg chg="add del">
          <ac:chgData name="Aawan Adhikari" userId="8eeebb7e-8ef0-45d4-8579-03d8b67fc27a" providerId="ADAL" clId="{6689B969-F074-4870-8953-BDBDFF25EB0A}" dt="2023-10-04T15:20:23.941" v="34" actId="26606"/>
          <ac:spMkLst>
            <pc:docMk/>
            <pc:sldMk cId="2036425597" sldId="259"/>
            <ac:spMk id="38" creationId="{36CD0F97-2E5B-4E84-8544-EB24DED10446}"/>
          </ac:spMkLst>
        </pc:spChg>
        <pc:spChg chg="add del">
          <ac:chgData name="Aawan Adhikari" userId="8eeebb7e-8ef0-45d4-8579-03d8b67fc27a" providerId="ADAL" clId="{6689B969-F074-4870-8953-BDBDFF25EB0A}" dt="2023-10-04T15:20:23.941" v="34" actId="26606"/>
          <ac:spMkLst>
            <pc:docMk/>
            <pc:sldMk cId="2036425597" sldId="259"/>
            <ac:spMk id="39" creationId="{DB667490-DB81-488B-B0E9-A2D13C48B92B}"/>
          </ac:spMkLst>
        </pc:spChg>
        <pc:spChg chg="add del">
          <ac:chgData name="Aawan Adhikari" userId="8eeebb7e-8ef0-45d4-8579-03d8b67fc27a" providerId="ADAL" clId="{6689B969-F074-4870-8953-BDBDFF25EB0A}" dt="2023-10-04T15:20:23.941" v="34" actId="26606"/>
          <ac:spMkLst>
            <pc:docMk/>
            <pc:sldMk cId="2036425597" sldId="259"/>
            <ac:spMk id="40" creationId="{93292A46-F578-8088-A117-DD98E24700E8}"/>
          </ac:spMkLst>
        </pc:spChg>
        <pc:spChg chg="add del">
          <ac:chgData name="Aawan Adhikari" userId="8eeebb7e-8ef0-45d4-8579-03d8b67fc27a" providerId="ADAL" clId="{6689B969-F074-4870-8953-BDBDFF25EB0A}" dt="2023-10-04T15:20:28.891" v="36" actId="26606"/>
          <ac:spMkLst>
            <pc:docMk/>
            <pc:sldMk cId="2036425597" sldId="259"/>
            <ac:spMk id="42" creationId="{84136905-015B-4510-B514-027CBA846BD6}"/>
          </ac:spMkLst>
        </pc:spChg>
        <pc:spChg chg="add del">
          <ac:chgData name="Aawan Adhikari" userId="8eeebb7e-8ef0-45d4-8579-03d8b67fc27a" providerId="ADAL" clId="{6689B969-F074-4870-8953-BDBDFF25EB0A}" dt="2023-10-04T15:20:28.891" v="36" actId="26606"/>
          <ac:spMkLst>
            <pc:docMk/>
            <pc:sldMk cId="2036425597" sldId="259"/>
            <ac:spMk id="43" creationId="{93292A46-F578-8088-A117-DD98E24700E8}"/>
          </ac:spMkLst>
        </pc:spChg>
        <pc:spChg chg="add del">
          <ac:chgData name="Aawan Adhikari" userId="8eeebb7e-8ef0-45d4-8579-03d8b67fc27a" providerId="ADAL" clId="{6689B969-F074-4870-8953-BDBDFF25EB0A}" dt="2023-10-04T15:20:44.149" v="43" actId="26606"/>
          <ac:spMkLst>
            <pc:docMk/>
            <pc:sldMk cId="2036425597" sldId="259"/>
            <ac:spMk id="45" creationId="{84136905-015B-4510-B514-027CBA846BD6}"/>
          </ac:spMkLst>
        </pc:spChg>
        <pc:spChg chg="add del">
          <ac:chgData name="Aawan Adhikari" userId="8eeebb7e-8ef0-45d4-8579-03d8b67fc27a" providerId="ADAL" clId="{6689B969-F074-4870-8953-BDBDFF25EB0A}" dt="2023-10-04T15:20:44.149" v="43" actId="26606"/>
          <ac:spMkLst>
            <pc:docMk/>
            <pc:sldMk cId="2036425597" sldId="259"/>
            <ac:spMk id="46" creationId="{36CD0F97-2E5B-4E84-8544-EB24DED10446}"/>
          </ac:spMkLst>
        </pc:spChg>
        <pc:spChg chg="add del">
          <ac:chgData name="Aawan Adhikari" userId="8eeebb7e-8ef0-45d4-8579-03d8b67fc27a" providerId="ADAL" clId="{6689B969-F074-4870-8953-BDBDFF25EB0A}" dt="2023-10-04T15:20:44.149" v="43" actId="26606"/>
          <ac:spMkLst>
            <pc:docMk/>
            <pc:sldMk cId="2036425597" sldId="259"/>
            <ac:spMk id="47" creationId="{867738BA-6281-40B8-B775-410D49E724D0}"/>
          </ac:spMkLst>
        </pc:spChg>
        <pc:spChg chg="add del">
          <ac:chgData name="Aawan Adhikari" userId="8eeebb7e-8ef0-45d4-8579-03d8b67fc27a" providerId="ADAL" clId="{6689B969-F074-4870-8953-BDBDFF25EB0A}" dt="2023-10-04T15:20:44.149" v="43" actId="26606"/>
          <ac:spMkLst>
            <pc:docMk/>
            <pc:sldMk cId="2036425597" sldId="259"/>
            <ac:spMk id="48" creationId="{93292A46-F578-8088-A117-DD98E24700E8}"/>
          </ac:spMkLst>
        </pc:spChg>
        <pc:spChg chg="add del">
          <ac:chgData name="Aawan Adhikari" userId="8eeebb7e-8ef0-45d4-8579-03d8b67fc27a" providerId="ADAL" clId="{6689B969-F074-4870-8953-BDBDFF25EB0A}" dt="2023-10-04T15:20:41.467" v="40" actId="26606"/>
          <ac:spMkLst>
            <pc:docMk/>
            <pc:sldMk cId="2036425597" sldId="259"/>
            <ac:spMk id="53" creationId="{49306479-8C4D-4E4A-A330-DFC80A8A01BE}"/>
          </ac:spMkLst>
        </pc:spChg>
        <pc:spChg chg="add del">
          <ac:chgData name="Aawan Adhikari" userId="8eeebb7e-8ef0-45d4-8579-03d8b67fc27a" providerId="ADAL" clId="{6689B969-F074-4870-8953-BDBDFF25EB0A}" dt="2023-10-04T15:20:41.467" v="40" actId="26606"/>
          <ac:spMkLst>
            <pc:docMk/>
            <pc:sldMk cId="2036425597" sldId="259"/>
            <ac:spMk id="55" creationId="{4843B56B-DD63-40AB-85E1-E18901E137B6}"/>
          </ac:spMkLst>
        </pc:spChg>
        <pc:spChg chg="add del">
          <ac:chgData name="Aawan Adhikari" userId="8eeebb7e-8ef0-45d4-8579-03d8b67fc27a" providerId="ADAL" clId="{6689B969-F074-4870-8953-BDBDFF25EB0A}" dt="2023-10-04T15:20:41.467" v="40" actId="26606"/>
          <ac:spMkLst>
            <pc:docMk/>
            <pc:sldMk cId="2036425597" sldId="259"/>
            <ac:spMk id="57" creationId="{419344E4-CB02-427C-9FF0-E06375167953}"/>
          </ac:spMkLst>
        </pc:spChg>
        <pc:spChg chg="add del">
          <ac:chgData name="Aawan Adhikari" userId="8eeebb7e-8ef0-45d4-8579-03d8b67fc27a" providerId="ADAL" clId="{6689B969-F074-4870-8953-BDBDFF25EB0A}" dt="2023-10-04T15:20:41.467" v="40" actId="26606"/>
          <ac:spMkLst>
            <pc:docMk/>
            <pc:sldMk cId="2036425597" sldId="259"/>
            <ac:spMk id="59" creationId="{220E33D0-A190-4F8A-9DB6-C531C95CA02D}"/>
          </ac:spMkLst>
        </pc:spChg>
        <pc:spChg chg="add del">
          <ac:chgData name="Aawan Adhikari" userId="8eeebb7e-8ef0-45d4-8579-03d8b67fc27a" providerId="ADAL" clId="{6689B969-F074-4870-8953-BDBDFF25EB0A}" dt="2023-10-04T15:20:44.137" v="42" actId="26606"/>
          <ac:spMkLst>
            <pc:docMk/>
            <pc:sldMk cId="2036425597" sldId="259"/>
            <ac:spMk id="61" creationId="{84136905-015B-4510-B514-027CBA846BD6}"/>
          </ac:spMkLst>
        </pc:spChg>
        <pc:spChg chg="add del">
          <ac:chgData name="Aawan Adhikari" userId="8eeebb7e-8ef0-45d4-8579-03d8b67fc27a" providerId="ADAL" clId="{6689B969-F074-4870-8953-BDBDFF25EB0A}" dt="2023-10-04T15:20:44.137" v="42" actId="26606"/>
          <ac:spMkLst>
            <pc:docMk/>
            <pc:sldMk cId="2036425597" sldId="259"/>
            <ac:spMk id="62" creationId="{36CD0F97-2E5B-4E84-8544-EB24DED10446}"/>
          </ac:spMkLst>
        </pc:spChg>
        <pc:spChg chg="add del">
          <ac:chgData name="Aawan Adhikari" userId="8eeebb7e-8ef0-45d4-8579-03d8b67fc27a" providerId="ADAL" clId="{6689B969-F074-4870-8953-BDBDFF25EB0A}" dt="2023-10-04T15:20:44.137" v="42" actId="26606"/>
          <ac:spMkLst>
            <pc:docMk/>
            <pc:sldMk cId="2036425597" sldId="259"/>
            <ac:spMk id="63" creationId="{3B272257-593A-402F-88FA-F1DECD9E3FC4}"/>
          </ac:spMkLst>
        </pc:spChg>
        <pc:spChg chg="add del">
          <ac:chgData name="Aawan Adhikari" userId="8eeebb7e-8ef0-45d4-8579-03d8b67fc27a" providerId="ADAL" clId="{6689B969-F074-4870-8953-BDBDFF25EB0A}" dt="2023-10-04T15:20:44.137" v="42" actId="26606"/>
          <ac:spMkLst>
            <pc:docMk/>
            <pc:sldMk cId="2036425597" sldId="259"/>
            <ac:spMk id="64" creationId="{93292A46-F578-8088-A117-DD98E24700E8}"/>
          </ac:spMkLst>
        </pc:spChg>
        <pc:spChg chg="add">
          <ac:chgData name="Aawan Adhikari" userId="8eeebb7e-8ef0-45d4-8579-03d8b67fc27a" providerId="ADAL" clId="{6689B969-F074-4870-8953-BDBDFF25EB0A}" dt="2023-10-04T15:20:44.149" v="43" actId="26606"/>
          <ac:spMkLst>
            <pc:docMk/>
            <pc:sldMk cId="2036425597" sldId="259"/>
            <ac:spMk id="66" creationId="{84136905-015B-4510-B514-027CBA846BD6}"/>
          </ac:spMkLst>
        </pc:spChg>
        <pc:spChg chg="add">
          <ac:chgData name="Aawan Adhikari" userId="8eeebb7e-8ef0-45d4-8579-03d8b67fc27a" providerId="ADAL" clId="{6689B969-F074-4870-8953-BDBDFF25EB0A}" dt="2023-10-04T15:20:44.149" v="43" actId="26606"/>
          <ac:spMkLst>
            <pc:docMk/>
            <pc:sldMk cId="2036425597" sldId="259"/>
            <ac:spMk id="67" creationId="{36CD0F97-2E5B-4E84-8544-EB24DED10446}"/>
          </ac:spMkLst>
        </pc:spChg>
        <pc:spChg chg="add">
          <ac:chgData name="Aawan Adhikari" userId="8eeebb7e-8ef0-45d4-8579-03d8b67fc27a" providerId="ADAL" clId="{6689B969-F074-4870-8953-BDBDFF25EB0A}" dt="2023-10-04T15:20:44.149" v="43" actId="26606"/>
          <ac:spMkLst>
            <pc:docMk/>
            <pc:sldMk cId="2036425597" sldId="259"/>
            <ac:spMk id="68" creationId="{18E670AF-873F-44DB-9862-796E652EECDB}"/>
          </ac:spMkLst>
        </pc:spChg>
        <pc:spChg chg="add">
          <ac:chgData name="Aawan Adhikari" userId="8eeebb7e-8ef0-45d4-8579-03d8b67fc27a" providerId="ADAL" clId="{6689B969-F074-4870-8953-BDBDFF25EB0A}" dt="2023-10-04T15:20:44.149" v="43" actId="26606"/>
          <ac:spMkLst>
            <pc:docMk/>
            <pc:sldMk cId="2036425597" sldId="259"/>
            <ac:spMk id="69" creationId="{93292A46-F578-8088-A117-DD98E24700E8}"/>
          </ac:spMkLst>
        </pc:spChg>
        <pc:picChg chg="add mod">
          <ac:chgData name="Aawan Adhikari" userId="8eeebb7e-8ef0-45d4-8579-03d8b67fc27a" providerId="ADAL" clId="{6689B969-F074-4870-8953-BDBDFF25EB0A}" dt="2023-10-04T15:21:09.417" v="47" actId="1076"/>
          <ac:picMkLst>
            <pc:docMk/>
            <pc:sldMk cId="2036425597" sldId="259"/>
            <ac:picMk id="5" creationId="{946DF18A-706A-EB7C-5F3B-C141AC52D2F4}"/>
          </ac:picMkLst>
        </pc:picChg>
      </pc:sldChg>
      <pc:sldChg chg="addSp delSp modSp new mod setBg">
        <pc:chgData name="Aawan Adhikari" userId="8eeebb7e-8ef0-45d4-8579-03d8b67fc27a" providerId="ADAL" clId="{6689B969-F074-4870-8953-BDBDFF25EB0A}" dt="2023-10-04T15:28:08.919" v="754" actId="20577"/>
        <pc:sldMkLst>
          <pc:docMk/>
          <pc:sldMk cId="328329568" sldId="260"/>
        </pc:sldMkLst>
        <pc:spChg chg="mod">
          <ac:chgData name="Aawan Adhikari" userId="8eeebb7e-8ef0-45d4-8579-03d8b67fc27a" providerId="ADAL" clId="{6689B969-F074-4870-8953-BDBDFF25EB0A}" dt="2023-10-04T15:24:53.271" v="379" actId="20577"/>
          <ac:spMkLst>
            <pc:docMk/>
            <pc:sldMk cId="328329568" sldId="260"/>
            <ac:spMk id="2" creationId="{6D35A63C-7A05-5B25-DDCF-B72AE34575FD}"/>
          </ac:spMkLst>
        </pc:spChg>
        <pc:spChg chg="del">
          <ac:chgData name="Aawan Adhikari" userId="8eeebb7e-8ef0-45d4-8579-03d8b67fc27a" providerId="ADAL" clId="{6689B969-F074-4870-8953-BDBDFF25EB0A}" dt="2023-10-04T15:24:27.486" v="368" actId="931"/>
          <ac:spMkLst>
            <pc:docMk/>
            <pc:sldMk cId="328329568" sldId="260"/>
            <ac:spMk id="3" creationId="{FEAB810F-4AA2-A5E0-5B80-70561C0AF4FA}"/>
          </ac:spMkLst>
        </pc:spChg>
        <pc:spChg chg="add mod">
          <ac:chgData name="Aawan Adhikari" userId="8eeebb7e-8ef0-45d4-8579-03d8b67fc27a" providerId="ADAL" clId="{6689B969-F074-4870-8953-BDBDFF25EB0A}" dt="2023-10-04T15:28:08.919" v="754" actId="20577"/>
          <ac:spMkLst>
            <pc:docMk/>
            <pc:sldMk cId="328329568" sldId="260"/>
            <ac:spMk id="9" creationId="{E051FFBD-99BA-361C-E670-F2477515342C}"/>
          </ac:spMkLst>
        </pc:spChg>
        <pc:spChg chg="add">
          <ac:chgData name="Aawan Adhikari" userId="8eeebb7e-8ef0-45d4-8579-03d8b67fc27a" providerId="ADAL" clId="{6689B969-F074-4870-8953-BDBDFF25EB0A}" dt="2023-10-04T15:24:30.851" v="369" actId="26606"/>
          <ac:spMkLst>
            <pc:docMk/>
            <pc:sldMk cId="328329568" sldId="260"/>
            <ac:spMk id="12" creationId="{84136905-015B-4510-B514-027CBA846BD6}"/>
          </ac:spMkLst>
        </pc:spChg>
        <pc:spChg chg="add">
          <ac:chgData name="Aawan Adhikari" userId="8eeebb7e-8ef0-45d4-8579-03d8b67fc27a" providerId="ADAL" clId="{6689B969-F074-4870-8953-BDBDFF25EB0A}" dt="2023-10-04T15:24:30.851" v="369" actId="26606"/>
          <ac:spMkLst>
            <pc:docMk/>
            <pc:sldMk cId="328329568" sldId="260"/>
            <ac:spMk id="14" creationId="{36CD0F97-2E5B-4E84-8544-EB24DED10446}"/>
          </ac:spMkLst>
        </pc:spChg>
        <pc:spChg chg="add">
          <ac:chgData name="Aawan Adhikari" userId="8eeebb7e-8ef0-45d4-8579-03d8b67fc27a" providerId="ADAL" clId="{6689B969-F074-4870-8953-BDBDFF25EB0A}" dt="2023-10-04T15:24:30.851" v="369" actId="26606"/>
          <ac:spMkLst>
            <pc:docMk/>
            <pc:sldMk cId="328329568" sldId="260"/>
            <ac:spMk id="16" creationId="{18E670AF-873F-44DB-9862-796E652EECDB}"/>
          </ac:spMkLst>
        </pc:spChg>
        <pc:picChg chg="add mod">
          <ac:chgData name="Aawan Adhikari" userId="8eeebb7e-8ef0-45d4-8579-03d8b67fc27a" providerId="ADAL" clId="{6689B969-F074-4870-8953-BDBDFF25EB0A}" dt="2023-10-04T15:24:37.625" v="371" actId="14100"/>
          <ac:picMkLst>
            <pc:docMk/>
            <pc:sldMk cId="328329568" sldId="260"/>
            <ac:picMk id="5" creationId="{4A0D0DCA-0C98-7217-F05A-4004F80F8635}"/>
          </ac:picMkLst>
        </pc:picChg>
      </pc:sldChg>
      <pc:sldChg chg="addSp delSp modSp new mod setBg">
        <pc:chgData name="Aawan Adhikari" userId="8eeebb7e-8ef0-45d4-8579-03d8b67fc27a" providerId="ADAL" clId="{6689B969-F074-4870-8953-BDBDFF25EB0A}" dt="2023-10-04T15:26:09.351" v="385" actId="14100"/>
        <pc:sldMkLst>
          <pc:docMk/>
          <pc:sldMk cId="2265133213" sldId="261"/>
        </pc:sldMkLst>
        <pc:spChg chg="del">
          <ac:chgData name="Aawan Adhikari" userId="8eeebb7e-8ef0-45d4-8579-03d8b67fc27a" providerId="ADAL" clId="{6689B969-F074-4870-8953-BDBDFF25EB0A}" dt="2023-10-04T15:26:01.387" v="382" actId="26606"/>
          <ac:spMkLst>
            <pc:docMk/>
            <pc:sldMk cId="2265133213" sldId="261"/>
            <ac:spMk id="2" creationId="{AA97779B-ECA9-AA12-DCCA-794BB29F9A4C}"/>
          </ac:spMkLst>
        </pc:spChg>
        <pc:spChg chg="del">
          <ac:chgData name="Aawan Adhikari" userId="8eeebb7e-8ef0-45d4-8579-03d8b67fc27a" providerId="ADAL" clId="{6689B969-F074-4870-8953-BDBDFF25EB0A}" dt="2023-10-04T15:25:59.669" v="381" actId="931"/>
          <ac:spMkLst>
            <pc:docMk/>
            <pc:sldMk cId="2265133213" sldId="261"/>
            <ac:spMk id="3" creationId="{BCC8F3F9-A974-5F7C-DEF9-0CC4CCC3173F}"/>
          </ac:spMkLst>
        </pc:spChg>
        <pc:spChg chg="add">
          <ac:chgData name="Aawan Adhikari" userId="8eeebb7e-8ef0-45d4-8579-03d8b67fc27a" providerId="ADAL" clId="{6689B969-F074-4870-8953-BDBDFF25EB0A}" dt="2023-10-04T15:26:01.387" v="382" actId="26606"/>
          <ac:spMkLst>
            <pc:docMk/>
            <pc:sldMk cId="2265133213" sldId="261"/>
            <ac:spMk id="10" creationId="{49306479-8C4D-4E4A-A330-DFC80A8A01BE}"/>
          </ac:spMkLst>
        </pc:spChg>
        <pc:spChg chg="add">
          <ac:chgData name="Aawan Adhikari" userId="8eeebb7e-8ef0-45d4-8579-03d8b67fc27a" providerId="ADAL" clId="{6689B969-F074-4870-8953-BDBDFF25EB0A}" dt="2023-10-04T15:26:01.387" v="382" actId="26606"/>
          <ac:spMkLst>
            <pc:docMk/>
            <pc:sldMk cId="2265133213" sldId="261"/>
            <ac:spMk id="12" creationId="{BC4A0336-662C-41C3-8DC8-3104A1694777}"/>
          </ac:spMkLst>
        </pc:spChg>
        <pc:picChg chg="add mod">
          <ac:chgData name="Aawan Adhikari" userId="8eeebb7e-8ef0-45d4-8579-03d8b67fc27a" providerId="ADAL" clId="{6689B969-F074-4870-8953-BDBDFF25EB0A}" dt="2023-10-04T15:26:09.351" v="385" actId="14100"/>
          <ac:picMkLst>
            <pc:docMk/>
            <pc:sldMk cId="2265133213" sldId="261"/>
            <ac:picMk id="5" creationId="{72C3E192-5269-FE7B-21A8-DDF91E9FFB45}"/>
          </ac:picMkLst>
        </pc:picChg>
      </pc:sldChg>
      <pc:sldChg chg="addSp delSp modSp new mod setBg">
        <pc:chgData name="Aawan Adhikari" userId="8eeebb7e-8ef0-45d4-8579-03d8b67fc27a" providerId="ADAL" clId="{6689B969-F074-4870-8953-BDBDFF25EB0A}" dt="2023-10-12T04:23:10.050" v="1110" actId="14100"/>
        <pc:sldMkLst>
          <pc:docMk/>
          <pc:sldMk cId="29553282" sldId="262"/>
        </pc:sldMkLst>
        <pc:spChg chg="mod">
          <ac:chgData name="Aawan Adhikari" userId="8eeebb7e-8ef0-45d4-8579-03d8b67fc27a" providerId="ADAL" clId="{6689B969-F074-4870-8953-BDBDFF25EB0A}" dt="2023-10-04T15:29:31.303" v="770" actId="26606"/>
          <ac:spMkLst>
            <pc:docMk/>
            <pc:sldMk cId="29553282" sldId="262"/>
            <ac:spMk id="2" creationId="{98877A75-898C-7BF3-284A-0317040AE0AA}"/>
          </ac:spMkLst>
        </pc:spChg>
        <pc:spChg chg="del">
          <ac:chgData name="Aawan Adhikari" userId="8eeebb7e-8ef0-45d4-8579-03d8b67fc27a" providerId="ADAL" clId="{6689B969-F074-4870-8953-BDBDFF25EB0A}" dt="2023-10-04T15:29:15.145" v="757" actId="931"/>
          <ac:spMkLst>
            <pc:docMk/>
            <pc:sldMk cId="29553282" sldId="262"/>
            <ac:spMk id="3" creationId="{D5AF7B7A-3144-33AB-9777-AF316FC93E9E}"/>
          </ac:spMkLst>
        </pc:spChg>
        <pc:spChg chg="add mod">
          <ac:chgData name="Aawan Adhikari" userId="8eeebb7e-8ef0-45d4-8579-03d8b67fc27a" providerId="ADAL" clId="{6689B969-F074-4870-8953-BDBDFF25EB0A}" dt="2023-10-12T04:22:25.822" v="1104" actId="5793"/>
          <ac:spMkLst>
            <pc:docMk/>
            <pc:sldMk cId="29553282" sldId="262"/>
            <ac:spMk id="9" creationId="{309880B1-9273-5B2A-13FE-57ED4C47BF16}"/>
          </ac:spMkLst>
        </pc:spChg>
        <pc:spChg chg="add del">
          <ac:chgData name="Aawan Adhikari" userId="8eeebb7e-8ef0-45d4-8579-03d8b67fc27a" providerId="ADAL" clId="{6689B969-F074-4870-8953-BDBDFF25EB0A}" dt="2023-10-12T04:22:56.985" v="1106" actId="26606"/>
          <ac:spMkLst>
            <pc:docMk/>
            <pc:sldMk cId="29553282" sldId="262"/>
            <ac:spMk id="12" creationId="{84136905-015B-4510-B514-027CBA846BD6}"/>
          </ac:spMkLst>
        </pc:spChg>
        <pc:spChg chg="add del">
          <ac:chgData name="Aawan Adhikari" userId="8eeebb7e-8ef0-45d4-8579-03d8b67fc27a" providerId="ADAL" clId="{6689B969-F074-4870-8953-BDBDFF25EB0A}" dt="2023-10-12T04:22:56.985" v="1106" actId="26606"/>
          <ac:spMkLst>
            <pc:docMk/>
            <pc:sldMk cId="29553282" sldId="262"/>
            <ac:spMk id="14" creationId="{36CD0F97-2E5B-4E84-8544-EB24DED10446}"/>
          </ac:spMkLst>
        </pc:spChg>
        <pc:spChg chg="add del">
          <ac:chgData name="Aawan Adhikari" userId="8eeebb7e-8ef0-45d4-8579-03d8b67fc27a" providerId="ADAL" clId="{6689B969-F074-4870-8953-BDBDFF25EB0A}" dt="2023-10-12T04:22:56.985" v="1106" actId="26606"/>
          <ac:spMkLst>
            <pc:docMk/>
            <pc:sldMk cId="29553282" sldId="262"/>
            <ac:spMk id="16" creationId="{18E670AF-873F-44DB-9862-796E652EECDB}"/>
          </ac:spMkLst>
        </pc:spChg>
        <pc:spChg chg="add">
          <ac:chgData name="Aawan Adhikari" userId="8eeebb7e-8ef0-45d4-8579-03d8b67fc27a" providerId="ADAL" clId="{6689B969-F074-4870-8953-BDBDFF25EB0A}" dt="2023-10-12T04:22:56.985" v="1106" actId="26606"/>
          <ac:spMkLst>
            <pc:docMk/>
            <pc:sldMk cId="29553282" sldId="262"/>
            <ac:spMk id="21" creationId="{84136905-015B-4510-B514-027CBA846BD6}"/>
          </ac:spMkLst>
        </pc:spChg>
        <pc:spChg chg="add">
          <ac:chgData name="Aawan Adhikari" userId="8eeebb7e-8ef0-45d4-8579-03d8b67fc27a" providerId="ADAL" clId="{6689B969-F074-4870-8953-BDBDFF25EB0A}" dt="2023-10-12T04:22:56.985" v="1106" actId="26606"/>
          <ac:spMkLst>
            <pc:docMk/>
            <pc:sldMk cId="29553282" sldId="262"/>
            <ac:spMk id="23" creationId="{36CD0F97-2E5B-4E84-8544-EB24DED10446}"/>
          </ac:spMkLst>
        </pc:spChg>
        <pc:spChg chg="add">
          <ac:chgData name="Aawan Adhikari" userId="8eeebb7e-8ef0-45d4-8579-03d8b67fc27a" providerId="ADAL" clId="{6689B969-F074-4870-8953-BDBDFF25EB0A}" dt="2023-10-12T04:22:56.985" v="1106" actId="26606"/>
          <ac:spMkLst>
            <pc:docMk/>
            <pc:sldMk cId="29553282" sldId="262"/>
            <ac:spMk id="25" creationId="{18E670AF-873F-44DB-9862-796E652EECDB}"/>
          </ac:spMkLst>
        </pc:spChg>
        <pc:picChg chg="add mod">
          <ac:chgData name="Aawan Adhikari" userId="8eeebb7e-8ef0-45d4-8579-03d8b67fc27a" providerId="ADAL" clId="{6689B969-F074-4870-8953-BDBDFF25EB0A}" dt="2023-10-12T04:23:10.050" v="1110" actId="14100"/>
          <ac:picMkLst>
            <pc:docMk/>
            <pc:sldMk cId="29553282" sldId="262"/>
            <ac:picMk id="4" creationId="{3D07A751-3F40-4E88-0CEB-23E2E1E2FE1B}"/>
          </ac:picMkLst>
        </pc:picChg>
        <pc:picChg chg="add del mod">
          <ac:chgData name="Aawan Adhikari" userId="8eeebb7e-8ef0-45d4-8579-03d8b67fc27a" providerId="ADAL" clId="{6689B969-F074-4870-8953-BDBDFF25EB0A}" dt="2023-10-12T03:34:32.711" v="1010" actId="21"/>
          <ac:picMkLst>
            <pc:docMk/>
            <pc:sldMk cId="29553282" sldId="262"/>
            <ac:picMk id="5" creationId="{F26682EF-F5E1-CEE7-E44A-1FA3C6C3C27C}"/>
          </ac:picMkLst>
        </pc:picChg>
      </pc:sldChg>
      <pc:sldChg chg="modSp new mod">
        <pc:chgData name="Aawan Adhikari" userId="8eeebb7e-8ef0-45d4-8579-03d8b67fc27a" providerId="ADAL" clId="{6689B969-F074-4870-8953-BDBDFF25EB0A}" dt="2023-10-12T05:02:51.883" v="1120" actId="20577"/>
        <pc:sldMkLst>
          <pc:docMk/>
          <pc:sldMk cId="1840393179" sldId="263"/>
        </pc:sldMkLst>
        <pc:spChg chg="mod">
          <ac:chgData name="Aawan Adhikari" userId="8eeebb7e-8ef0-45d4-8579-03d8b67fc27a" providerId="ADAL" clId="{6689B969-F074-4870-8953-BDBDFF25EB0A}" dt="2023-10-12T05:02:51.883" v="1120" actId="20577"/>
          <ac:spMkLst>
            <pc:docMk/>
            <pc:sldMk cId="1840393179" sldId="263"/>
            <ac:spMk id="2" creationId="{AB206817-018B-BBEA-6795-0AC1496D45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54919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9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3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059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5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0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6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C85D-11AF-5985-5FDC-B375C59EE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Blackcat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F9BF2-50C0-F040-FC02-208095EF0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Prepared By: Aawan Adhikari</a:t>
            </a:r>
          </a:p>
          <a:p>
            <a:r>
              <a:rPr lang="en-AU"/>
              <a:t>                         </a:t>
            </a:r>
            <a:r>
              <a:rPr lang="en-AU" err="1"/>
              <a:t>Prabin</a:t>
            </a:r>
            <a:r>
              <a:rPr lang="en-AU"/>
              <a:t> Bhandari</a:t>
            </a:r>
          </a:p>
          <a:p>
            <a:r>
              <a:rPr lang="en-AU"/>
              <a:t>Unit Tutor: Clinton Hayes</a:t>
            </a:r>
          </a:p>
        </p:txBody>
      </p:sp>
    </p:spTree>
    <p:extLst>
      <p:ext uri="{BB962C8B-B14F-4D97-AF65-F5344CB8AC3E}">
        <p14:creationId xmlns:p14="http://schemas.microsoft.com/office/powerpoint/2010/main" val="206357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99595-82F1-37B0-333F-D16F4921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1"/>
            <a:ext cx="3880511" cy="157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Attack 1087.001 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31C657ED-12BF-2EA6-5F42-862EE2BCB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11718"/>
            <a:ext cx="3880511" cy="3514164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This the code for Black Cat attack T1087.001.</a:t>
            </a:r>
          </a:p>
          <a:p>
            <a:r>
              <a:rPr lang="en-US"/>
              <a:t>The code was taken from Atomic red team Library.</a:t>
            </a:r>
          </a:p>
          <a:p>
            <a:r>
              <a:rPr lang="en-US"/>
              <a:t>After checking some accounts, and credential locations, the command completes successfully.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08E4D73-7A71-DF04-6F82-393246C0F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91" b="1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0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A7D6C-2572-A103-DF3D-5BC3081F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AU"/>
              <a:t>Sysmon Event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00CBFC-A3C6-AD7A-6838-9173EE50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 fontScale="77500" lnSpcReduction="20000"/>
          </a:bodyPr>
          <a:lstStyle/>
          <a:p>
            <a:r>
              <a:rPr lang="en-US"/>
              <a:t>Short for System Monitor Event, Sysmon monitors the activities in the System’s Event log. Here Sysmon is Monitoring </a:t>
            </a:r>
            <a:r>
              <a:rPr lang="en-US" err="1"/>
              <a:t>Wazuh</a:t>
            </a:r>
            <a:r>
              <a:rPr lang="en-US"/>
              <a:t> Alert 1087.</a:t>
            </a:r>
          </a:p>
          <a:p>
            <a:r>
              <a:rPr lang="en-US"/>
              <a:t>A code for activating Sysmon is: </a:t>
            </a:r>
          </a:p>
          <a:p>
            <a:r>
              <a:rPr lang="en-US"/>
              <a:t>get-</a:t>
            </a:r>
            <a:r>
              <a:rPr lang="en-US" err="1"/>
              <a:t>winevent</a:t>
            </a:r>
            <a:r>
              <a:rPr lang="en-US"/>
              <a:t> *Sysmon* | where { $_. message -like "*T1018*"} | select -first 1 | format-list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975DEF5-A987-C9CD-9F10-BF5398599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2"/>
          <a:stretch/>
        </p:blipFill>
        <p:spPr>
          <a:xfrm>
            <a:off x="5334003" y="762000"/>
            <a:ext cx="6095997" cy="53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19F68-0204-82C3-A016-19D91E29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16272"/>
            <a:ext cx="4594426" cy="1695995"/>
          </a:xfrm>
        </p:spPr>
        <p:txBody>
          <a:bodyPr>
            <a:normAutofit/>
          </a:bodyPr>
          <a:lstStyle/>
          <a:p>
            <a:r>
              <a:rPr lang="en-AU"/>
              <a:t>XML Rule File</a:t>
            </a:r>
          </a:p>
        </p:txBody>
      </p:sp>
      <p:pic>
        <p:nvPicPr>
          <p:cNvPr id="5" name="Content Placeholder 4" descr="A computer screen with text&#10;&#10;Description automatically generated">
            <a:extLst>
              <a:ext uri="{FF2B5EF4-FFF2-40B4-BE49-F238E27FC236}">
                <a16:creationId xmlns:a16="http://schemas.microsoft.com/office/drawing/2014/main" id="{3D541056-CBAD-1970-F119-DFF59538C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7327"/>
            <a:ext cx="10699802" cy="270170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23B01E-CAF7-C9B1-A9AF-505109151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478" y="3114675"/>
            <a:ext cx="5330522" cy="2997595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By Saving this rule in </a:t>
            </a:r>
            <a:r>
              <a:rPr lang="en-US" err="1"/>
              <a:t>Wazuh</a:t>
            </a:r>
            <a:r>
              <a:rPr lang="en-US"/>
              <a:t>, if some events are happening in the system that can trigger this rule, it will show the alert in the security events.</a:t>
            </a:r>
          </a:p>
          <a:p>
            <a:r>
              <a:rPr lang="en-US"/>
              <a:t>By making some changes in the rules like changing the attack number, we can generate alerts for different attacks.</a:t>
            </a:r>
          </a:p>
        </p:txBody>
      </p:sp>
    </p:spTree>
    <p:extLst>
      <p:ext uri="{BB962C8B-B14F-4D97-AF65-F5344CB8AC3E}">
        <p14:creationId xmlns:p14="http://schemas.microsoft.com/office/powerpoint/2010/main" val="170129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5A63C-7A05-5B25-DDCF-B72AE345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AU"/>
              <a:t>Invoking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51FFBD-99BA-361C-E670-F24775153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 fontScale="77500" lnSpcReduction="20000"/>
          </a:bodyPr>
          <a:lstStyle/>
          <a:p>
            <a:r>
              <a:rPr lang="en-US"/>
              <a:t>By Invoking a certain part of a certain attack, we can emulate an attack that will generate an alert in </a:t>
            </a:r>
            <a:r>
              <a:rPr lang="en-US" err="1"/>
              <a:t>Wazuh</a:t>
            </a:r>
            <a:r>
              <a:rPr lang="en-US"/>
              <a:t>. Here, Multiple sections were not generating any attacks. After Trying multiple numbers,  Test Number 8 was able to invoke the system and emulate the attack. More information of Invoke can be found on the next slide.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A0D0DCA-0C98-7217-F05A-4004F80F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397" y="758953"/>
            <a:ext cx="576060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blue screen&#10;&#10;Description automatically generated">
            <a:extLst>
              <a:ext uri="{FF2B5EF4-FFF2-40B4-BE49-F238E27FC236}">
                <a16:creationId xmlns:a16="http://schemas.microsoft.com/office/drawing/2014/main" id="{72C3E192-5269-FE7B-21A8-DDF91E9FF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6" y="533400"/>
            <a:ext cx="8820150" cy="556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3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77A75-898C-7BF3-284A-0317040A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AU" err="1"/>
              <a:t>Wazuh</a:t>
            </a:r>
            <a:r>
              <a:rPr lang="en-AU"/>
              <a:t> Alerts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9880B1-9273-5B2A-13FE-57ED4C47B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/>
              <a:t>Here are the multiple alerts generated after invoking the code and emulating the attack.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D07A751-3F40-4E88-0CEB-23E2E1E2F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643" y="758952"/>
            <a:ext cx="6498076" cy="512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6817-018B-BBEA-6795-0AC1496D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FF43-9502-50A5-3FD1-DFF42EB7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39317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Metadata/LabelInfo.xml><?xml version="1.0" encoding="utf-8"?>
<clbl:labelList xmlns:clbl="http://schemas.microsoft.com/office/2020/mipLabelMetadata">
  <clbl:label id="{fdade0c4-3fea-4320-ae53-1a1742aeff1e}" enabled="0" method="" siteId="{fdade0c4-3fea-4320-ae53-1a1742aeff1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PrismaticVTI</vt:lpstr>
      <vt:lpstr>Blackcat Attacks</vt:lpstr>
      <vt:lpstr>Attack 1087.001 </vt:lpstr>
      <vt:lpstr>Sysmon Event </vt:lpstr>
      <vt:lpstr>XML Rule File</vt:lpstr>
      <vt:lpstr>Invoking</vt:lpstr>
      <vt:lpstr>PowerPoint Presentation</vt:lpstr>
      <vt:lpstr>Wazuh Alerts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Blackcat Attacks</dc:title>
  <dc:creator>Aawan Adhikari</dc:creator>
  <cp:revision>1</cp:revision>
  <dcterms:created xsi:type="dcterms:W3CDTF">2023-10-04T14:55:07Z</dcterms:created>
  <dcterms:modified xsi:type="dcterms:W3CDTF">2023-10-12T04:53:25Z</dcterms:modified>
</cp:coreProperties>
</file>