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whatismyipaddres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ACDF-62DE-C065-75FC-142DF259A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COIT11241 </a:t>
            </a:r>
            <a:br>
              <a:rPr lang="en-AU" dirty="0"/>
            </a:br>
            <a:r>
              <a:rPr lang="en-AU" dirty="0"/>
              <a:t>Cyber Security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07F6B-14EE-D36B-A1FA-9E43DD726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Presentation on VPn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03833-1DF9-C4C0-BF5E-2CEC8323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843" y="-93660"/>
            <a:ext cx="4395597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44DB-5249-6B5F-FFEE-FF175B9A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D17D-4E79-1466-2D17-179EDC4B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02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AF01-1EB0-67B2-9E64-92A5DFCB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97A8-D36C-3991-BCBA-E2976664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590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What is VPN?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1800" dirty="0"/>
              <a:t>VPN is simply Virtual Private Network. I</a:t>
            </a:r>
            <a:r>
              <a:rPr lang="en-US" sz="1800" dirty="0"/>
              <a:t>t's like a shield that wraps around your internet connection and makes it super secure. </a:t>
            </a:r>
          </a:p>
          <a:p>
            <a:pPr lvl="1"/>
            <a:r>
              <a:rPr lang="en-US" sz="1600" b="1" dirty="0"/>
              <a:t>Encryption:</a:t>
            </a:r>
            <a:r>
              <a:rPr lang="en-US" sz="1600" dirty="0"/>
              <a:t> VPNs use strong encryption to secure data and communications.</a:t>
            </a:r>
          </a:p>
          <a:p>
            <a:pPr lvl="1"/>
            <a:r>
              <a:rPr lang="en-US" sz="1600" b="1" dirty="0"/>
              <a:t>Anonymity:</a:t>
            </a:r>
            <a:r>
              <a:rPr lang="en-US" sz="1600" dirty="0"/>
              <a:t> VPNs hide users' IP addresses, providing online anonymity.</a:t>
            </a:r>
          </a:p>
          <a:p>
            <a:pPr lvl="1"/>
            <a:r>
              <a:rPr lang="en-US" sz="1600" b="1" dirty="0"/>
              <a:t>Remote Access</a:t>
            </a:r>
            <a:r>
              <a:rPr lang="en-US" sz="1600" dirty="0"/>
              <a:t>: Allows secure access to private networks from remote locations.</a:t>
            </a:r>
          </a:p>
          <a:p>
            <a:pPr lvl="1"/>
            <a:r>
              <a:rPr lang="en-US" sz="1600" b="1" dirty="0"/>
              <a:t>Bypass Restrictions</a:t>
            </a:r>
            <a:r>
              <a:rPr lang="en-US" sz="1600" dirty="0"/>
              <a:t>: Helps access geo-blocked content and circumvent internet censorship.</a:t>
            </a:r>
          </a:p>
          <a:p>
            <a:pPr lvl="1"/>
            <a:r>
              <a:rPr lang="en-US" sz="1600" b="1" dirty="0"/>
              <a:t>Data Protection</a:t>
            </a:r>
            <a:r>
              <a:rPr lang="en-US" sz="1600" dirty="0"/>
              <a:t>: Ensures confidentiality and integrity of data during transmission.</a:t>
            </a:r>
          </a:p>
          <a:p>
            <a:pPr lvl="1"/>
            <a:r>
              <a:rPr lang="en-US" sz="1600" b="1" dirty="0"/>
              <a:t>Public Wi-Fi Safety</a:t>
            </a:r>
            <a:r>
              <a:rPr lang="en-US" sz="1600" dirty="0"/>
              <a:t>: Provides security when using public Wi-Fi networks.</a:t>
            </a:r>
          </a:p>
          <a:p>
            <a:pPr lvl="1"/>
            <a:r>
              <a:rPr lang="en-US" sz="1600" b="1" dirty="0"/>
              <a:t>Multiple Server Locations</a:t>
            </a:r>
            <a:r>
              <a:rPr lang="en-US" sz="1600" dirty="0"/>
              <a:t>: VPN services offer servers in various countries for flexibility.</a:t>
            </a:r>
          </a:p>
          <a:p>
            <a:pPr lvl="1"/>
            <a:r>
              <a:rPr lang="en-US" sz="1600" b="1" dirty="0"/>
              <a:t>Privacy:</a:t>
            </a:r>
            <a:r>
              <a:rPr lang="en-US" sz="1600" dirty="0"/>
              <a:t> Protects user privacy by preventing ISPs and other entities from tracking online activities.</a:t>
            </a:r>
          </a:p>
          <a:p>
            <a:pPr lvl="1"/>
            <a:r>
              <a:rPr lang="en-US" sz="1600" b="1" dirty="0"/>
              <a:t>Enhanced Security</a:t>
            </a:r>
            <a:r>
              <a:rPr lang="en-US" sz="1600" dirty="0"/>
              <a:t>: Adds an extra layer of protection against cyber threats and hacking attempts.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51238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D1926E-F65A-D0CC-EE60-5475334C1B4E}"/>
              </a:ext>
            </a:extLst>
          </p:cNvPr>
          <p:cNvSpPr/>
          <p:nvPr/>
        </p:nvSpPr>
        <p:spPr>
          <a:xfrm>
            <a:off x="2883422" y="3721019"/>
            <a:ext cx="6425155" cy="30208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5F56B-FF9F-27AB-A651-13A2176E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WORKS?</a:t>
            </a:r>
          </a:p>
        </p:txBody>
      </p:sp>
      <p:pic>
        <p:nvPicPr>
          <p:cNvPr id="4" name="Content Placeholder 3" descr="A computer security system with a person in a hood&#10;&#10;Description automatically generated">
            <a:extLst>
              <a:ext uri="{FF2B5EF4-FFF2-40B4-BE49-F238E27FC236}">
                <a16:creationId xmlns:a16="http://schemas.microsoft.com/office/drawing/2014/main" id="{8F769EB8-6072-5BE6-3890-809D67D4C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-1471" b="-2722"/>
          <a:stretch/>
        </p:blipFill>
        <p:spPr>
          <a:xfrm>
            <a:off x="3481984" y="3833555"/>
            <a:ext cx="5224855" cy="27958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D5C9EF-0D4F-74F5-BB26-F231D5DD94F3}"/>
              </a:ext>
            </a:extLst>
          </p:cNvPr>
          <p:cNvSpPr/>
          <p:nvPr/>
        </p:nvSpPr>
        <p:spPr>
          <a:xfrm>
            <a:off x="8171949" y="6061661"/>
            <a:ext cx="577516" cy="529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D93277-3B50-5DB6-80A4-B907695A022C}"/>
              </a:ext>
            </a:extLst>
          </p:cNvPr>
          <p:cNvSpPr txBox="1">
            <a:spLocks/>
          </p:cNvSpPr>
          <p:nvPr/>
        </p:nvSpPr>
        <p:spPr>
          <a:xfrm>
            <a:off x="1109328" y="1685759"/>
            <a:ext cx="9905999" cy="4375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VPN works by creating an encrypted secure tunnel for the connection between the USER and the INTERNET.</a:t>
            </a:r>
          </a:p>
          <a:p>
            <a:r>
              <a:rPr lang="en-AU" dirty="0"/>
              <a:t>It replaces the actual IP address making it look like you are connected from different location.</a:t>
            </a:r>
          </a:p>
        </p:txBody>
      </p:sp>
    </p:spTree>
    <p:extLst>
      <p:ext uri="{BB962C8B-B14F-4D97-AF65-F5344CB8AC3E}">
        <p14:creationId xmlns:p14="http://schemas.microsoft.com/office/powerpoint/2010/main" val="88147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1150E-9AFE-67CF-C6C5-BCDCDB55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AU" sz="320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B763-F9AA-EA60-4284-3D75475E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AU" sz="2000"/>
              <a:t>To show how a VPN works, First we need to check our IP address using a website called </a:t>
            </a:r>
            <a:r>
              <a:rPr lang="en-AU" sz="2000">
                <a:hlinkClick r:id="rId4"/>
              </a:rPr>
              <a:t>www.whatismyipaddress.com</a:t>
            </a:r>
            <a:r>
              <a:rPr lang="en-AU" sz="2000"/>
              <a:t>.</a:t>
            </a:r>
          </a:p>
          <a:p>
            <a:r>
              <a:rPr lang="en-AU" sz="2000"/>
              <a:t>According to the image, we can see that our IP address is 138.77.86.196. The ISP is CQU and the location is Brisbane, Queensland Australia.</a:t>
            </a:r>
          </a:p>
          <a:p>
            <a:endParaRPr lang="en-AU" sz="2000"/>
          </a:p>
          <a:p>
            <a:endParaRPr lang="en-AU" sz="2000"/>
          </a:p>
          <a:p>
            <a:pPr marL="0" indent="0">
              <a:buNone/>
            </a:pPr>
            <a:endParaRPr lang="en-AU" sz="2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28DFE-CDCA-385E-12BE-6C7B72DB2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131" y="618518"/>
            <a:ext cx="278401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2724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78B0E-8F22-055E-3543-907C8A54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Demonstration 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4449-055D-AF0D-E77E-4053B69F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6" y="1816101"/>
            <a:ext cx="4459287" cy="2665412"/>
          </a:xfrm>
        </p:spPr>
        <p:txBody>
          <a:bodyPr>
            <a:normAutofit/>
          </a:bodyPr>
          <a:lstStyle/>
          <a:p>
            <a:r>
              <a:rPr lang="en-US" sz="2000" dirty="0"/>
              <a:t>Now that we know our IP address, we turn on the VPN and check if the IP address is changed.</a:t>
            </a:r>
          </a:p>
          <a:p>
            <a:r>
              <a:rPr lang="en-US" sz="2000" dirty="0"/>
              <a:t>After connecting to the VPN, the new IP address is: 66.94.104.130.</a:t>
            </a:r>
          </a:p>
          <a:p>
            <a:r>
              <a:rPr lang="en-US" sz="2000" dirty="0"/>
              <a:t>The location is New York, United States.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31C6D-D180-09CE-93AA-6BC30385F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106" y="618518"/>
            <a:ext cx="271406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2533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F56B-FF9F-27AB-A651-13A2176E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VPN Prevents attack on Mobile.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FB0A8-8251-CE0F-B3D4-2D5662F0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Imagine you are connected to public Wi-Fi.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Without VPN</a:t>
            </a:r>
          </a:p>
          <a:p>
            <a:pPr lvl="1"/>
            <a:r>
              <a:rPr lang="en-AU" dirty="0"/>
              <a:t>The connection is Public and Unsecured</a:t>
            </a:r>
          </a:p>
          <a:p>
            <a:pPr lvl="1"/>
            <a:r>
              <a:rPr lang="en-AU" dirty="0"/>
              <a:t>Risks</a:t>
            </a:r>
          </a:p>
          <a:p>
            <a:pPr lvl="2"/>
            <a:r>
              <a:rPr lang="en-AU" b="1" dirty="0"/>
              <a:t>MAN-IN-THE-MIDDLE</a:t>
            </a:r>
            <a:r>
              <a:rPr lang="en-AU" dirty="0"/>
              <a:t> (MITM) Attack.</a:t>
            </a:r>
          </a:p>
          <a:p>
            <a:pPr lvl="2"/>
            <a:r>
              <a:rPr lang="en-AU" dirty="0"/>
              <a:t>Rogue Hotspots.</a:t>
            </a:r>
          </a:p>
          <a:p>
            <a:pPr lvl="2"/>
            <a:r>
              <a:rPr lang="en-AU" dirty="0"/>
              <a:t>Packet Sniffing.</a:t>
            </a:r>
          </a:p>
          <a:p>
            <a:pPr lvl="2"/>
            <a:r>
              <a:rPr lang="en-AU" dirty="0"/>
              <a:t>Malware Distribution.</a:t>
            </a:r>
          </a:p>
          <a:p>
            <a:pPr lvl="2"/>
            <a:r>
              <a:rPr lang="en-AU" dirty="0"/>
              <a:t>Evil Twin Attacks.</a:t>
            </a:r>
          </a:p>
          <a:p>
            <a:pPr lvl="2"/>
            <a:r>
              <a:rPr lang="en-AU" dirty="0"/>
              <a:t>Session Hijacking.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963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F56B-FF9F-27AB-A651-13A2176E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VPN Prevents attack on Mobile.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FB0A8-8251-CE0F-B3D4-2D5662F0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Imagine you are connected to public Wi-Fi.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With VPN</a:t>
            </a:r>
          </a:p>
          <a:p>
            <a:pPr lvl="1"/>
            <a:r>
              <a:rPr lang="en-AU" dirty="0"/>
              <a:t>The connection is Private, Encrypted and Secured</a:t>
            </a:r>
          </a:p>
          <a:p>
            <a:pPr lvl="1"/>
            <a:r>
              <a:rPr lang="en-AU" dirty="0"/>
              <a:t>Benefits</a:t>
            </a:r>
          </a:p>
          <a:p>
            <a:pPr lvl="2"/>
            <a:r>
              <a:rPr lang="en-AU" dirty="0"/>
              <a:t>Data Encryption</a:t>
            </a:r>
          </a:p>
          <a:p>
            <a:pPr lvl="2"/>
            <a:r>
              <a:rPr lang="en-AU" dirty="0"/>
              <a:t>Secure Browsing</a:t>
            </a:r>
          </a:p>
          <a:p>
            <a:pPr lvl="2"/>
            <a:r>
              <a:rPr lang="en-AU" dirty="0"/>
              <a:t>Protections against </a:t>
            </a:r>
            <a:r>
              <a:rPr lang="en-AU" b="1" dirty="0"/>
              <a:t>MAN-IN-THE-MIDDLE</a:t>
            </a:r>
            <a:r>
              <a:rPr lang="en-AU" dirty="0"/>
              <a:t> attacks.</a:t>
            </a:r>
          </a:p>
          <a:p>
            <a:pPr lvl="2"/>
            <a:r>
              <a:rPr lang="en-AU" dirty="0"/>
              <a:t>Anonymity.</a:t>
            </a:r>
          </a:p>
          <a:p>
            <a:pPr lvl="2"/>
            <a:r>
              <a:rPr lang="en-AU" dirty="0"/>
              <a:t>Safe Online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92536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</TotalTime>
  <Words>384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COIT11241  Cyber Security Technologies</vt:lpstr>
      <vt:lpstr>PowerPoint Presentation</vt:lpstr>
      <vt:lpstr>VPN</vt:lpstr>
      <vt:lpstr>how IT WORKS?</vt:lpstr>
      <vt:lpstr>Demonstration</vt:lpstr>
      <vt:lpstr>Demonstration CONTD</vt:lpstr>
      <vt:lpstr>How VPN Prevents attack on Mobile.</vt:lpstr>
      <vt:lpstr>How VPN Prevents attack on Mobile.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COIT11241  Cyber Security Technologies</dc:title>
  <dc:creator>Prabin Bhandari</dc:creator>
  <cp:lastModifiedBy>Aawan Adhikari</cp:lastModifiedBy>
  <cp:revision>3</cp:revision>
  <dcterms:created xsi:type="dcterms:W3CDTF">2023-08-02T05:17:45Z</dcterms:created>
  <dcterms:modified xsi:type="dcterms:W3CDTF">2023-08-03T02:07:33Z</dcterms:modified>
</cp:coreProperties>
</file>