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BE21E-6A9B-4A5A-80E1-E318B6D29F6B}" v="1" dt="2023-09-07T04:10:54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wan Adhikari" userId="8eeebb7e-8ef0-45d4-8579-03d8b67fc27a" providerId="ADAL" clId="{06FBE21E-6A9B-4A5A-80E1-E318B6D29F6B}"/>
    <pc:docChg chg="undo custSel addSld delSld modSld">
      <pc:chgData name="Aawan Adhikari" userId="8eeebb7e-8ef0-45d4-8579-03d8b67fc27a" providerId="ADAL" clId="{06FBE21E-6A9B-4A5A-80E1-E318B6D29F6B}" dt="2023-09-07T04:11:54.896" v="122" actId="20577"/>
      <pc:docMkLst>
        <pc:docMk/>
      </pc:docMkLst>
      <pc:sldChg chg="new del">
        <pc:chgData name="Aawan Adhikari" userId="8eeebb7e-8ef0-45d4-8579-03d8b67fc27a" providerId="ADAL" clId="{06FBE21E-6A9B-4A5A-80E1-E318B6D29F6B}" dt="2023-09-07T04:10:49.490" v="1" actId="680"/>
        <pc:sldMkLst>
          <pc:docMk/>
          <pc:sldMk cId="298567887" sldId="263"/>
        </pc:sldMkLst>
      </pc:sldChg>
      <pc:sldChg chg="modSp new mod">
        <pc:chgData name="Aawan Adhikari" userId="8eeebb7e-8ef0-45d4-8579-03d8b67fc27a" providerId="ADAL" clId="{06FBE21E-6A9B-4A5A-80E1-E318B6D29F6B}" dt="2023-09-07T04:11:54.896" v="122" actId="20577"/>
        <pc:sldMkLst>
          <pc:docMk/>
          <pc:sldMk cId="1325402366" sldId="263"/>
        </pc:sldMkLst>
        <pc:spChg chg="mod">
          <ac:chgData name="Aawan Adhikari" userId="8eeebb7e-8ef0-45d4-8579-03d8b67fc27a" providerId="ADAL" clId="{06FBE21E-6A9B-4A5A-80E1-E318B6D29F6B}" dt="2023-09-07T04:11:54.896" v="122" actId="20577"/>
          <ac:spMkLst>
            <pc:docMk/>
            <pc:sldMk cId="1325402366" sldId="263"/>
            <ac:spMk id="3" creationId="{DE31A24C-73EF-A3BE-E165-C7F7CB8F39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2EC1-6E9B-0257-45F4-7FE47B03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CD24-720D-B9E0-3EFB-17B8DA8CE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9E17-B850-2226-26CF-FD6F539D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2CC5-4BB8-02B6-2001-F08D20A9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7247-2279-DAC6-28EC-45477C7A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5EF2-5E2E-DFE7-4BB4-26848BAB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F9595-71E4-7940-1E6A-A287D8B8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E502-EA5A-B7C8-7DF7-C75A537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B06F-33EE-FA27-925C-F79D7F2E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96CF-63EB-1D3E-F65E-27E12E28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9939F-F4EB-CCC9-3FD2-863A9192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1C27-F81C-9B0C-D716-69571D4E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ABA7-DBD6-41CD-FCB6-48CCFB50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2092-1B72-F603-1DDE-43C57439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FCD4-3407-4245-A792-68C34406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2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7384-6C09-5FF0-BBD4-6E0D572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2E18-0535-68D2-F172-9E5BCFC3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8CFE-E173-E74B-310F-C9E81147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14A9-8951-5868-A93D-E082145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D30E-84EF-559D-073B-FB088EA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53F4-04EA-5718-5FAA-A204AF19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226F-EDA7-9AC1-40AF-E4813A30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A008-7B9E-DBF0-A7D3-41B4038C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FC95-91F3-8801-B6B0-61FC1AD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B6FD-075E-EC73-79B3-A12B0ED9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27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B57D-576F-A1AA-B1A6-6AF03104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AF87-B25D-C275-2A65-767F37158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4472-A5B2-E74A-CD42-3108CA20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A2BE-5672-27DA-B069-824F65CE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6F94-ACF4-8941-DB4D-3DCB5C46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C3D8-F354-D2FF-830E-C61678B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50D-8C9E-788D-EF57-CFE3C16F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5DC9-C4FF-97D4-688B-4C849268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2B55-788A-49EC-7677-FD8BF88D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7391E-FDBA-D753-591B-8D34038DB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15C5-872D-FEAE-AE4A-FFFF7BE84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057AD-55C9-F238-6945-6E7A9DAC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2DB84-E760-0516-A5A6-731F1294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63F5C-5323-051F-FCBC-CF9465B4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8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4EBF-4FBE-AA9E-DBF6-63AC5AD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3820B-1852-0AFC-7F6C-6801556F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50EC4-631E-5623-DBD8-10C120E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EB974-174C-F8EF-5274-EEBEAF00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E44C5-4447-5C3E-B5FA-3E2A8FA2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342A6-BDBA-B03C-7D7A-935012A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FCC1-B0D7-2693-74DA-A2079132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43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CFBB-5277-680D-12D4-9AE9CF24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7297-D902-FFD6-6959-C358F5E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BD6B-9653-782C-E45B-B763A752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F481-F118-4486-C0DC-EA3E0B72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02E0E-B26D-B681-E4EB-B842F832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B12F-25D8-24C9-8A10-99CF74B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0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765-E283-0B7B-85E6-96D5919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7365D-0CC7-A028-1666-7C050A61A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7EF23-0736-269C-95AC-EFDEB7B4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C6E0-ECE2-DD0F-88DE-9A9DCB2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33DF-9041-A0A2-0487-7828949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3057-4F77-8F9B-7F73-06CA9CF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4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2B574-00F0-8AFB-D537-7334936B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E82A-2FAA-C4A5-1A0B-9830DE5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0BF3-B75D-E9E8-6D73-F1A557F3F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F326-6FA1-4E2E-828F-42FB724153E2}" type="datetimeFigureOut">
              <a:rPr lang="en-AU" smtClean="0"/>
              <a:t>7/09/2023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4806-260E-4350-3C81-76B03F017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B9A9-F609-CE61-47F6-9A6786489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wanAdhikari/Cyber-Security.gi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F490274-6C8F-C1CD-00F5-B8AE97894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5903-E8D1-C3FE-7861-91F8C4A4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chemeClr val="bg1"/>
                </a:solidFill>
              </a:rPr>
              <a:t>Peer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430C-5039-BDB4-16B7-3F3003D6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Name: Aawan Adhikari</a:t>
            </a:r>
          </a:p>
          <a:p>
            <a:pPr algn="l"/>
            <a:r>
              <a:rPr lang="en-AU" sz="2000">
                <a:solidFill>
                  <a:schemeClr val="bg1"/>
                </a:solidFill>
              </a:rPr>
              <a:t>ID: 12204076</a:t>
            </a:r>
          </a:p>
          <a:p>
            <a:pPr algn="l"/>
            <a:endParaRPr lang="en-AU" sz="2000">
              <a:solidFill>
                <a:schemeClr val="bg1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8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48E9-9CB5-818C-09B9-892E4663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of the Authorized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358B-C4BA-8C8D-12AD-29EA31D2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this project, we have to configure Windows Defender Application Control(WDAC) in the virtual machine called Windows11. </a:t>
            </a:r>
          </a:p>
          <a:p>
            <a:r>
              <a:rPr lang="en-AU" dirty="0"/>
              <a:t>By using different tools, we can see if the WDAC checks if the apps is Authorized or not. </a:t>
            </a:r>
          </a:p>
          <a:p>
            <a:r>
              <a:rPr lang="en-AU" dirty="0"/>
              <a:t>WDAC Blocks if the app is unauthorized</a:t>
            </a:r>
          </a:p>
        </p:txBody>
      </p:sp>
    </p:spTree>
    <p:extLst>
      <p:ext uri="{BB962C8B-B14F-4D97-AF65-F5344CB8AC3E}">
        <p14:creationId xmlns:p14="http://schemas.microsoft.com/office/powerpoint/2010/main" val="34161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B911-282A-95F2-1328-E1F40F99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This is the code that was done in Power Shell of the Windows 11 virtual machine.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E0CFF-3602-4871-BAE9-C6274D68B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950" y="955040"/>
            <a:ext cx="6162675" cy="3478847"/>
          </a:xfrm>
        </p:spPr>
      </p:pic>
    </p:spTree>
    <p:extLst>
      <p:ext uri="{BB962C8B-B14F-4D97-AF65-F5344CB8AC3E}">
        <p14:creationId xmlns:p14="http://schemas.microsoft.com/office/powerpoint/2010/main" val="218576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68E45-A4B8-BC3F-DEC5-F17E5A68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20" y="2009616"/>
            <a:ext cx="7162800" cy="3495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CAB3B-4736-1151-E035-A5BBB0378D68}"/>
              </a:ext>
            </a:extLst>
          </p:cNvPr>
          <p:cNvSpPr txBox="1"/>
          <p:nvPr/>
        </p:nvSpPr>
        <p:spPr>
          <a:xfrm>
            <a:off x="340360" y="2009616"/>
            <a:ext cx="355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is the output after running the above code. </a:t>
            </a:r>
          </a:p>
          <a:p>
            <a:endParaRPr lang="en-AU" dirty="0"/>
          </a:p>
          <a:p>
            <a:r>
              <a:rPr lang="en-AU" dirty="0"/>
              <a:t>The output says “ BloatyNosy.exe not running. WDAC Blocking app.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This means WDAC is working, and it is blocking unauthorized apps.</a:t>
            </a:r>
          </a:p>
          <a:p>
            <a:endParaRPr lang="en-AU" dirty="0"/>
          </a:p>
          <a:p>
            <a:r>
              <a:rPr lang="en-AU" dirty="0"/>
              <a:t>Also, there are other rules and messages as the code is using Script Analyzer.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02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88B-5584-5A90-8D7E-FF4CB85C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E332-5B91-8D6C-E90B-11024918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Setting up WDAC</a:t>
            </a:r>
          </a:p>
          <a:p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4E7A6-853C-FE73-3CDE-B3AEBB32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944880"/>
            <a:ext cx="6500812" cy="3322320"/>
          </a:xfrm>
        </p:spPr>
      </p:pic>
    </p:spTree>
    <p:extLst>
      <p:ext uri="{BB962C8B-B14F-4D97-AF65-F5344CB8AC3E}">
        <p14:creationId xmlns:p14="http://schemas.microsoft.com/office/powerpoint/2010/main" val="162078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9F6B-790C-82AA-19FF-A4D9D0C9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C7329B-006E-CFAE-C029-2F39DFF2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904241"/>
            <a:ext cx="6172200" cy="42680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2D5C2-1391-27FC-BEC8-66A89B28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After setting up the WDAC, now we need to enable and test WDAC.</a:t>
            </a:r>
          </a:p>
          <a:p>
            <a:r>
              <a:rPr lang="en-AU" dirty="0"/>
              <a:t>After running the code, we can see that the  code did not generate any error and other warning comments.</a:t>
            </a:r>
          </a:p>
        </p:txBody>
      </p:sp>
    </p:spTree>
    <p:extLst>
      <p:ext uri="{BB962C8B-B14F-4D97-AF65-F5344CB8AC3E}">
        <p14:creationId xmlns:p14="http://schemas.microsoft.com/office/powerpoint/2010/main" val="874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24C6-5F59-2CD4-21FF-61C3C5F0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1A24C-73EF-A3BE-E165-C7F7CB8F3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https://github.com/AawanAdhikari/Cyber-Security.git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This is my link to </a:t>
            </a:r>
            <a:r>
              <a:rPr lang="en-AU"/>
              <a:t>the Git Hub </a:t>
            </a:r>
            <a:r>
              <a:rPr lang="en-AU" dirty="0"/>
              <a:t>repository.</a:t>
            </a:r>
          </a:p>
        </p:txBody>
      </p:sp>
    </p:spTree>
    <p:extLst>
      <p:ext uri="{BB962C8B-B14F-4D97-AF65-F5344CB8AC3E}">
        <p14:creationId xmlns:p14="http://schemas.microsoft.com/office/powerpoint/2010/main" val="132540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ade0c4-3fea-4320-ae53-1a1742aeff1e}" enabled="0" method="" siteId="{fdade0c4-3fea-4320-ae53-1a1742aef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Peer Programming</vt:lpstr>
      <vt:lpstr>Checking of the Authorized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</dc:title>
  <dc:creator>Aawan Adhikari</dc:creator>
  <cp:lastModifiedBy>Aawan Adhikari</cp:lastModifiedBy>
  <cp:revision>1</cp:revision>
  <dcterms:created xsi:type="dcterms:W3CDTF">2023-09-07T01:23:10Z</dcterms:created>
  <dcterms:modified xsi:type="dcterms:W3CDTF">2023-09-07T04:12:01Z</dcterms:modified>
</cp:coreProperties>
</file>