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70" r:id="rId2"/>
    <p:sldId id="271" r:id="rId3"/>
    <p:sldId id="272" r:id="rId4"/>
    <p:sldId id="273" r:id="rId5"/>
    <p:sldId id="275" r:id="rId6"/>
    <p:sldId id="276"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DD585-5560-460F-BACC-190AD37A45FC}" v="19" dt="2023-09-21T14:49:29.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wan Adhikari" userId="8eeebb7e-8ef0-45d4-8579-03d8b67fc27a" providerId="ADAL" clId="{744DD585-5560-460F-BACC-190AD37A45FC}"/>
    <pc:docChg chg="undo custSel addSld delSld modSld sldOrd addMainMaster delMainMaster">
      <pc:chgData name="Aawan Adhikari" userId="8eeebb7e-8ef0-45d4-8579-03d8b67fc27a" providerId="ADAL" clId="{744DD585-5560-460F-BACC-190AD37A45FC}" dt="2023-09-21T14:53:05.091" v="3016" actId="20577"/>
      <pc:docMkLst>
        <pc:docMk/>
      </pc:docMkLst>
      <pc:sldChg chg="del">
        <pc:chgData name="Aawan Adhikari" userId="8eeebb7e-8ef0-45d4-8579-03d8b67fc27a" providerId="ADAL" clId="{744DD585-5560-460F-BACC-190AD37A45FC}" dt="2023-09-20T12:02:03.282" v="2" actId="2696"/>
        <pc:sldMkLst>
          <pc:docMk/>
          <pc:sldMk cId="3137117612" sldId="256"/>
        </pc:sldMkLst>
      </pc:sldChg>
      <pc:sldChg chg="addSp delSp modSp add mod ord setBg modClrScheme delDesignElem chgLayout">
        <pc:chgData name="Aawan Adhikari" userId="8eeebb7e-8ef0-45d4-8579-03d8b67fc27a" providerId="ADAL" clId="{744DD585-5560-460F-BACC-190AD37A45FC}" dt="2023-09-21T14:51:45.363" v="3012"/>
        <pc:sldMkLst>
          <pc:docMk/>
          <pc:sldMk cId="733397804" sldId="270"/>
        </pc:sldMkLst>
        <pc:spChg chg="mod">
          <ac:chgData name="Aawan Adhikari" userId="8eeebb7e-8ef0-45d4-8579-03d8b67fc27a" providerId="ADAL" clId="{744DD585-5560-460F-BACC-190AD37A45FC}" dt="2023-09-20T13:27:56.539" v="673" actId="26606"/>
          <ac:spMkLst>
            <pc:docMk/>
            <pc:sldMk cId="733397804" sldId="270"/>
            <ac:spMk id="2" creationId="{D9495E95-87E5-2A5B-1245-B3B78F53DBC7}"/>
          </ac:spMkLst>
        </pc:spChg>
        <pc:spChg chg="mod">
          <ac:chgData name="Aawan Adhikari" userId="8eeebb7e-8ef0-45d4-8579-03d8b67fc27a" providerId="ADAL" clId="{744DD585-5560-460F-BACC-190AD37A45FC}" dt="2023-09-20T13:28:02.084" v="674" actId="20577"/>
          <ac:spMkLst>
            <pc:docMk/>
            <pc:sldMk cId="733397804" sldId="270"/>
            <ac:spMk id="4" creationId="{0499FADD-1B98-C706-69A3-AEDC7E2FC94B}"/>
          </ac:spMkLst>
        </pc:spChg>
        <pc:spChg chg="del">
          <ac:chgData name="Aawan Adhikari" userId="8eeebb7e-8ef0-45d4-8579-03d8b67fc27a" providerId="ADAL" clId="{744DD585-5560-460F-BACC-190AD37A45FC}" dt="2023-09-20T12:01:55.300" v="1"/>
          <ac:spMkLst>
            <pc:docMk/>
            <pc:sldMk cId="733397804" sldId="270"/>
            <ac:spMk id="9" creationId="{09588DA8-065E-4F6F-8EFD-43104AB2E0CF}"/>
          </ac:spMkLst>
        </pc:spChg>
        <pc:spChg chg="add del">
          <ac:chgData name="Aawan Adhikari" userId="8eeebb7e-8ef0-45d4-8579-03d8b67fc27a" providerId="ADAL" clId="{744DD585-5560-460F-BACC-190AD37A45FC}" dt="2023-09-20T12:32:18.452" v="59" actId="26606"/>
          <ac:spMkLst>
            <pc:docMk/>
            <pc:sldMk cId="733397804" sldId="270"/>
            <ac:spMk id="10" creationId="{EBAF395E-7D52-496C-ACDD-468AEC1ADF0A}"/>
          </ac:spMkLst>
        </pc:spChg>
        <pc:spChg chg="del">
          <ac:chgData name="Aawan Adhikari" userId="8eeebb7e-8ef0-45d4-8579-03d8b67fc27a" providerId="ADAL" clId="{744DD585-5560-460F-BACC-190AD37A45FC}" dt="2023-09-20T12:01:55.300" v="1"/>
          <ac:spMkLst>
            <pc:docMk/>
            <pc:sldMk cId="733397804" sldId="270"/>
            <ac:spMk id="11" creationId="{C4285719-470E-454C-AF62-8323075F1F5B}"/>
          </ac:spMkLst>
        </pc:spChg>
        <pc:spChg chg="del">
          <ac:chgData name="Aawan Adhikari" userId="8eeebb7e-8ef0-45d4-8579-03d8b67fc27a" providerId="ADAL" clId="{744DD585-5560-460F-BACC-190AD37A45FC}" dt="2023-09-20T12:01:55.300" v="1"/>
          <ac:spMkLst>
            <pc:docMk/>
            <pc:sldMk cId="733397804" sldId="270"/>
            <ac:spMk id="13" creationId="{CD9FE4EF-C4D8-49A0-B2FF-81D8DB7D8A24}"/>
          </ac:spMkLst>
        </pc:spChg>
        <pc:spChg chg="del">
          <ac:chgData name="Aawan Adhikari" userId="8eeebb7e-8ef0-45d4-8579-03d8b67fc27a" providerId="ADAL" clId="{744DD585-5560-460F-BACC-190AD37A45FC}" dt="2023-09-20T12:01:55.300" v="1"/>
          <ac:spMkLst>
            <pc:docMk/>
            <pc:sldMk cId="733397804" sldId="270"/>
            <ac:spMk id="15" creationId="{4300840D-0A0B-4512-BACA-B439D5B9C57C}"/>
          </ac:spMkLst>
        </pc:spChg>
        <pc:spChg chg="del">
          <ac:chgData name="Aawan Adhikari" userId="8eeebb7e-8ef0-45d4-8579-03d8b67fc27a" providerId="ADAL" clId="{744DD585-5560-460F-BACC-190AD37A45FC}" dt="2023-09-20T12:01:55.300" v="1"/>
          <ac:spMkLst>
            <pc:docMk/>
            <pc:sldMk cId="733397804" sldId="270"/>
            <ac:spMk id="17" creationId="{D2B78728-A580-49A7-84F9-6EF6F583ADE0}"/>
          </ac:spMkLst>
        </pc:spChg>
        <pc:spChg chg="del">
          <ac:chgData name="Aawan Adhikari" userId="8eeebb7e-8ef0-45d4-8579-03d8b67fc27a" providerId="ADAL" clId="{744DD585-5560-460F-BACC-190AD37A45FC}" dt="2023-09-20T12:01:55.300" v="1"/>
          <ac:spMkLst>
            <pc:docMk/>
            <pc:sldMk cId="733397804" sldId="270"/>
            <ac:spMk id="19" creationId="{38FAA1A1-D861-433F-88FA-1E9D6FD31D11}"/>
          </ac:spMkLst>
        </pc:spChg>
        <pc:spChg chg="del">
          <ac:chgData name="Aawan Adhikari" userId="8eeebb7e-8ef0-45d4-8579-03d8b67fc27a" providerId="ADAL" clId="{744DD585-5560-460F-BACC-190AD37A45FC}" dt="2023-09-20T12:01:55.300" v="1"/>
          <ac:spMkLst>
            <pc:docMk/>
            <pc:sldMk cId="733397804" sldId="270"/>
            <ac:spMk id="21" creationId="{8D71EDA1-87BF-4D5D-AB79-F346FD19278A}"/>
          </ac:spMkLst>
        </pc:spChg>
        <pc:spChg chg="add del">
          <ac:chgData name="Aawan Adhikari" userId="8eeebb7e-8ef0-45d4-8579-03d8b67fc27a" providerId="ADAL" clId="{744DD585-5560-460F-BACC-190AD37A45FC}" dt="2023-09-20T12:32:49.671" v="62" actId="26606"/>
          <ac:spMkLst>
            <pc:docMk/>
            <pc:sldMk cId="733397804" sldId="270"/>
            <ac:spMk id="27" creationId="{5D28D120-1389-4B3F-BECB-0949DCCAC752}"/>
          </ac:spMkLst>
        </pc:spChg>
        <pc:spChg chg="add del">
          <ac:chgData name="Aawan Adhikari" userId="8eeebb7e-8ef0-45d4-8579-03d8b67fc27a" providerId="ADAL" clId="{744DD585-5560-460F-BACC-190AD37A45FC}" dt="2023-09-20T13:27:56.539" v="673" actId="26606"/>
          <ac:spMkLst>
            <pc:docMk/>
            <pc:sldMk cId="733397804" sldId="270"/>
            <ac:spMk id="44" creationId="{5889F449-A8C1-4223-8D3F-453A7C93038E}"/>
          </ac:spMkLst>
        </pc:spChg>
        <pc:spChg chg="add del">
          <ac:chgData name="Aawan Adhikari" userId="8eeebb7e-8ef0-45d4-8579-03d8b67fc27a" providerId="ADAL" clId="{744DD585-5560-460F-BACC-190AD37A45FC}" dt="2023-09-20T13:27:56.539" v="673" actId="26606"/>
          <ac:spMkLst>
            <pc:docMk/>
            <pc:sldMk cId="733397804" sldId="270"/>
            <ac:spMk id="56" creationId="{60220DBA-8988-4873-8FCD-3FFAC3CF13F6}"/>
          </ac:spMkLst>
        </pc:spChg>
        <pc:picChg chg="add del mod ord">
          <ac:chgData name="Aawan Adhikari" userId="8eeebb7e-8ef0-45d4-8579-03d8b67fc27a" providerId="ADAL" clId="{744DD585-5560-460F-BACC-190AD37A45FC}" dt="2023-09-20T12:32:35.206" v="60" actId="478"/>
          <ac:picMkLst>
            <pc:docMk/>
            <pc:sldMk cId="733397804" sldId="270"/>
            <ac:picMk id="3" creationId="{3FA5AB66-A6EB-B13F-20D3-5F907B55FDFB}"/>
          </ac:picMkLst>
        </pc:picChg>
        <pc:picChg chg="add del">
          <ac:chgData name="Aawan Adhikari" userId="8eeebb7e-8ef0-45d4-8579-03d8b67fc27a" providerId="ADAL" clId="{744DD585-5560-460F-BACC-190AD37A45FC}" dt="2023-09-20T13:27:56.539" v="673" actId="26606"/>
          <ac:picMkLst>
            <pc:docMk/>
            <pc:sldMk cId="733397804" sldId="270"/>
            <ac:picMk id="52" creationId="{59E99FD5-C6A4-8E48-D365-B7D93F508ED4}"/>
          </ac:picMkLst>
        </pc:picChg>
        <pc:cxnChg chg="add del">
          <ac:chgData name="Aawan Adhikari" userId="8eeebb7e-8ef0-45d4-8579-03d8b67fc27a" providerId="ADAL" clId="{744DD585-5560-460F-BACC-190AD37A45FC}" dt="2023-09-20T12:32:18.452" v="59" actId="26606"/>
          <ac:cxnSpMkLst>
            <pc:docMk/>
            <pc:sldMk cId="733397804" sldId="270"/>
            <ac:cxnSpMk id="6" creationId="{A6814345-41DE-42C5-8657-66C1417DF81A}"/>
          </ac:cxnSpMkLst>
        </pc:cxnChg>
        <pc:cxnChg chg="add del">
          <ac:chgData name="Aawan Adhikari" userId="8eeebb7e-8ef0-45d4-8579-03d8b67fc27a" providerId="ADAL" clId="{744DD585-5560-460F-BACC-190AD37A45FC}" dt="2023-09-20T12:32:18.452" v="59" actId="26606"/>
          <ac:cxnSpMkLst>
            <pc:docMk/>
            <pc:sldMk cId="733397804" sldId="270"/>
            <ac:cxnSpMk id="7" creationId="{7E68E419-3727-4F5E-8840-AF149B33B0B7}"/>
          </ac:cxnSpMkLst>
        </pc:cxnChg>
        <pc:cxnChg chg="add del">
          <ac:chgData name="Aawan Adhikari" userId="8eeebb7e-8ef0-45d4-8579-03d8b67fc27a" providerId="ADAL" clId="{744DD585-5560-460F-BACC-190AD37A45FC}" dt="2023-09-20T12:32:18.452" v="59" actId="26606"/>
          <ac:cxnSpMkLst>
            <pc:docMk/>
            <pc:sldMk cId="733397804" sldId="270"/>
            <ac:cxnSpMk id="8" creationId="{0519B6EC-D7AE-452F-8D0C-D11BD3377F3E}"/>
          </ac:cxnSpMkLst>
        </pc:cxnChg>
        <pc:cxnChg chg="add del">
          <ac:chgData name="Aawan Adhikari" userId="8eeebb7e-8ef0-45d4-8579-03d8b67fc27a" providerId="ADAL" clId="{744DD585-5560-460F-BACC-190AD37A45FC}" dt="2023-09-20T12:32:18.452" v="59" actId="26606"/>
          <ac:cxnSpMkLst>
            <pc:docMk/>
            <pc:sldMk cId="733397804" sldId="270"/>
            <ac:cxnSpMk id="12" creationId="{56BAADB1-054E-4A82-8D07-643BD1F433EF}"/>
          </ac:cxnSpMkLst>
        </pc:cxnChg>
        <pc:cxnChg chg="add del">
          <ac:chgData name="Aawan Adhikari" userId="8eeebb7e-8ef0-45d4-8579-03d8b67fc27a" providerId="ADAL" clId="{744DD585-5560-460F-BACC-190AD37A45FC}" dt="2023-09-20T12:32:18.452" v="59" actId="26606"/>
          <ac:cxnSpMkLst>
            <pc:docMk/>
            <pc:sldMk cId="733397804" sldId="270"/>
            <ac:cxnSpMk id="14" creationId="{B3121654-FB13-441C-AB60-76710D9170C9}"/>
          </ac:cxnSpMkLst>
        </pc:cxnChg>
        <pc:cxnChg chg="add del">
          <ac:chgData name="Aawan Adhikari" userId="8eeebb7e-8ef0-45d4-8579-03d8b67fc27a" providerId="ADAL" clId="{744DD585-5560-460F-BACC-190AD37A45FC}" dt="2023-09-20T12:32:18.452" v="59" actId="26606"/>
          <ac:cxnSpMkLst>
            <pc:docMk/>
            <pc:sldMk cId="733397804" sldId="270"/>
            <ac:cxnSpMk id="16" creationId="{C58D2D3E-B980-4D6F-BBFB-DF7A3A947292}"/>
          </ac:cxnSpMkLst>
        </pc:cxnChg>
        <pc:cxnChg chg="add del">
          <ac:chgData name="Aawan Adhikari" userId="8eeebb7e-8ef0-45d4-8579-03d8b67fc27a" providerId="ADAL" clId="{744DD585-5560-460F-BACC-190AD37A45FC}" dt="2023-09-20T12:32:49.671" v="62" actId="26606"/>
          <ac:cxnSpMkLst>
            <pc:docMk/>
            <pc:sldMk cId="733397804" sldId="270"/>
            <ac:cxnSpMk id="18" creationId="{A6814345-41DE-42C5-8657-66C1417DF81A}"/>
          </ac:cxnSpMkLst>
        </pc:cxnChg>
        <pc:cxnChg chg="add del">
          <ac:chgData name="Aawan Adhikari" userId="8eeebb7e-8ef0-45d4-8579-03d8b67fc27a" providerId="ADAL" clId="{744DD585-5560-460F-BACC-190AD37A45FC}" dt="2023-09-20T12:32:49.671" v="62" actId="26606"/>
          <ac:cxnSpMkLst>
            <pc:docMk/>
            <pc:sldMk cId="733397804" sldId="270"/>
            <ac:cxnSpMk id="23" creationId="{7E68E419-3727-4F5E-8840-AF149B33B0B7}"/>
          </ac:cxnSpMkLst>
        </pc:cxnChg>
        <pc:cxnChg chg="add del">
          <ac:chgData name="Aawan Adhikari" userId="8eeebb7e-8ef0-45d4-8579-03d8b67fc27a" providerId="ADAL" clId="{744DD585-5560-460F-BACC-190AD37A45FC}" dt="2023-09-20T12:32:49.671" v="62" actId="26606"/>
          <ac:cxnSpMkLst>
            <pc:docMk/>
            <pc:sldMk cId="733397804" sldId="270"/>
            <ac:cxnSpMk id="25" creationId="{0519B6EC-D7AE-452F-8D0C-D11BD3377F3E}"/>
          </ac:cxnSpMkLst>
        </pc:cxnChg>
        <pc:cxnChg chg="add del">
          <ac:chgData name="Aawan Adhikari" userId="8eeebb7e-8ef0-45d4-8579-03d8b67fc27a" providerId="ADAL" clId="{744DD585-5560-460F-BACC-190AD37A45FC}" dt="2023-09-20T12:32:49.671" v="62" actId="26606"/>
          <ac:cxnSpMkLst>
            <pc:docMk/>
            <pc:sldMk cId="733397804" sldId="270"/>
            <ac:cxnSpMk id="29" creationId="{D927055D-9ECF-487E-91DD-FFA84AB92DB8}"/>
          </ac:cxnSpMkLst>
        </pc:cxnChg>
        <pc:cxnChg chg="add del">
          <ac:chgData name="Aawan Adhikari" userId="8eeebb7e-8ef0-45d4-8579-03d8b67fc27a" providerId="ADAL" clId="{744DD585-5560-460F-BACC-190AD37A45FC}" dt="2023-09-20T12:32:49.671" v="62" actId="26606"/>
          <ac:cxnSpMkLst>
            <pc:docMk/>
            <pc:sldMk cId="733397804" sldId="270"/>
            <ac:cxnSpMk id="31" creationId="{F0DC1883-8AF7-483D-9074-3C6D8AF57596}"/>
          </ac:cxnSpMkLst>
        </pc:cxnChg>
        <pc:cxnChg chg="add del">
          <ac:chgData name="Aawan Adhikari" userId="8eeebb7e-8ef0-45d4-8579-03d8b67fc27a" providerId="ADAL" clId="{744DD585-5560-460F-BACC-190AD37A45FC}" dt="2023-09-20T12:32:49.671" v="62" actId="26606"/>
          <ac:cxnSpMkLst>
            <pc:docMk/>
            <pc:sldMk cId="733397804" sldId="270"/>
            <ac:cxnSpMk id="33" creationId="{17177399-812F-4E04-83D0-5270FD0FE9EA}"/>
          </ac:cxnSpMkLst>
        </pc:cxnChg>
        <pc:cxnChg chg="add del">
          <ac:chgData name="Aawan Adhikari" userId="8eeebb7e-8ef0-45d4-8579-03d8b67fc27a" providerId="ADAL" clId="{744DD585-5560-460F-BACC-190AD37A45FC}" dt="2023-09-20T13:27:56.539" v="673" actId="26606"/>
          <ac:cxnSpMkLst>
            <pc:docMk/>
            <pc:sldMk cId="733397804" sldId="270"/>
            <ac:cxnSpMk id="38" creationId="{A6814345-41DE-42C5-8657-66C1417DF81A}"/>
          </ac:cxnSpMkLst>
        </pc:cxnChg>
        <pc:cxnChg chg="add del">
          <ac:chgData name="Aawan Adhikari" userId="8eeebb7e-8ef0-45d4-8579-03d8b67fc27a" providerId="ADAL" clId="{744DD585-5560-460F-BACC-190AD37A45FC}" dt="2023-09-20T13:27:56.539" v="673" actId="26606"/>
          <ac:cxnSpMkLst>
            <pc:docMk/>
            <pc:sldMk cId="733397804" sldId="270"/>
            <ac:cxnSpMk id="40" creationId="{7E68E419-3727-4F5E-8840-AF149B33B0B7}"/>
          </ac:cxnSpMkLst>
        </pc:cxnChg>
        <pc:cxnChg chg="add del">
          <ac:chgData name="Aawan Adhikari" userId="8eeebb7e-8ef0-45d4-8579-03d8b67fc27a" providerId="ADAL" clId="{744DD585-5560-460F-BACC-190AD37A45FC}" dt="2023-09-20T13:27:56.539" v="673" actId="26606"/>
          <ac:cxnSpMkLst>
            <pc:docMk/>
            <pc:sldMk cId="733397804" sldId="270"/>
            <ac:cxnSpMk id="42" creationId="{0519B6EC-D7AE-452F-8D0C-D11BD3377F3E}"/>
          </ac:cxnSpMkLst>
        </pc:cxnChg>
        <pc:cxnChg chg="add del">
          <ac:chgData name="Aawan Adhikari" userId="8eeebb7e-8ef0-45d4-8579-03d8b67fc27a" providerId="ADAL" clId="{744DD585-5560-460F-BACC-190AD37A45FC}" dt="2023-09-20T13:27:56.539" v="673" actId="26606"/>
          <ac:cxnSpMkLst>
            <pc:docMk/>
            <pc:sldMk cId="733397804" sldId="270"/>
            <ac:cxnSpMk id="46" creationId="{C8F3C27F-5DD1-4734-BC17-6CA44602646E}"/>
          </ac:cxnSpMkLst>
        </pc:cxnChg>
        <pc:cxnChg chg="add del">
          <ac:chgData name="Aawan Adhikari" userId="8eeebb7e-8ef0-45d4-8579-03d8b67fc27a" providerId="ADAL" clId="{744DD585-5560-460F-BACC-190AD37A45FC}" dt="2023-09-20T13:27:56.539" v="673" actId="26606"/>
          <ac:cxnSpMkLst>
            <pc:docMk/>
            <pc:sldMk cId="733397804" sldId="270"/>
            <ac:cxnSpMk id="48" creationId="{3F090CEE-42FF-4CEE-ABF8-11F35C29084E}"/>
          </ac:cxnSpMkLst>
        </pc:cxnChg>
        <pc:cxnChg chg="add del">
          <ac:chgData name="Aawan Adhikari" userId="8eeebb7e-8ef0-45d4-8579-03d8b67fc27a" providerId="ADAL" clId="{744DD585-5560-460F-BACC-190AD37A45FC}" dt="2023-09-20T13:27:56.539" v="673" actId="26606"/>
          <ac:cxnSpMkLst>
            <pc:docMk/>
            <pc:sldMk cId="733397804" sldId="270"/>
            <ac:cxnSpMk id="50" creationId="{9B483DE6-F425-4CA0-9983-0778A131FA7B}"/>
          </ac:cxnSpMkLst>
        </pc:cxnChg>
        <pc:cxnChg chg="add del">
          <ac:chgData name="Aawan Adhikari" userId="8eeebb7e-8ef0-45d4-8579-03d8b67fc27a" providerId="ADAL" clId="{744DD585-5560-460F-BACC-190AD37A45FC}" dt="2023-09-20T13:27:56.539" v="673" actId="26606"/>
          <ac:cxnSpMkLst>
            <pc:docMk/>
            <pc:sldMk cId="733397804" sldId="270"/>
            <ac:cxnSpMk id="58" creationId="{3A8CB1B5-064D-4590-A7F2-70C604854D32}"/>
          </ac:cxnSpMkLst>
        </pc:cxnChg>
        <pc:cxnChg chg="add del">
          <ac:chgData name="Aawan Adhikari" userId="8eeebb7e-8ef0-45d4-8579-03d8b67fc27a" providerId="ADAL" clId="{744DD585-5560-460F-BACC-190AD37A45FC}" dt="2023-09-20T13:27:56.539" v="673" actId="26606"/>
          <ac:cxnSpMkLst>
            <pc:docMk/>
            <pc:sldMk cId="733397804" sldId="270"/>
            <ac:cxnSpMk id="60" creationId="{95C0F619-4F98-49B2-B92F-39B242F38F5D}"/>
          </ac:cxnSpMkLst>
        </pc:cxnChg>
        <pc:cxnChg chg="add del">
          <ac:chgData name="Aawan Adhikari" userId="8eeebb7e-8ef0-45d4-8579-03d8b67fc27a" providerId="ADAL" clId="{744DD585-5560-460F-BACC-190AD37A45FC}" dt="2023-09-20T13:27:56.539" v="673" actId="26606"/>
          <ac:cxnSpMkLst>
            <pc:docMk/>
            <pc:sldMk cId="733397804" sldId="270"/>
            <ac:cxnSpMk id="62" creationId="{C660800B-AA72-4610-B5B6-DEC7B556B7C8}"/>
          </ac:cxnSpMkLst>
        </pc:cxnChg>
      </pc:sldChg>
      <pc:sldChg chg="addSp delSp modSp new mod ord setBg">
        <pc:chgData name="Aawan Adhikari" userId="8eeebb7e-8ef0-45d4-8579-03d8b67fc27a" providerId="ADAL" clId="{744DD585-5560-460F-BACC-190AD37A45FC}" dt="2023-09-21T14:51:56.054" v="3014"/>
        <pc:sldMkLst>
          <pc:docMk/>
          <pc:sldMk cId="3998141666" sldId="271"/>
        </pc:sldMkLst>
        <pc:spChg chg="mod">
          <ac:chgData name="Aawan Adhikari" userId="8eeebb7e-8ef0-45d4-8579-03d8b67fc27a" providerId="ADAL" clId="{744DD585-5560-460F-BACC-190AD37A45FC}" dt="2023-09-20T13:27:39.577" v="671" actId="20577"/>
          <ac:spMkLst>
            <pc:docMk/>
            <pc:sldMk cId="3998141666" sldId="271"/>
            <ac:spMk id="2" creationId="{57D2A000-6796-1FA8-469D-ACB39FDEBC38}"/>
          </ac:spMkLst>
        </pc:spChg>
        <pc:spChg chg="mod ord">
          <ac:chgData name="Aawan Adhikari" userId="8eeebb7e-8ef0-45d4-8579-03d8b67fc27a" providerId="ADAL" clId="{744DD585-5560-460F-BACC-190AD37A45FC}" dt="2023-09-20T13:21:06.847" v="657" actId="20577"/>
          <ac:spMkLst>
            <pc:docMk/>
            <pc:sldMk cId="3998141666" sldId="271"/>
            <ac:spMk id="3" creationId="{FEBB62FD-7912-8FDD-6E08-3C8AD223B860}"/>
          </ac:spMkLst>
        </pc:spChg>
        <pc:spChg chg="add del">
          <ac:chgData name="Aawan Adhikari" userId="8eeebb7e-8ef0-45d4-8579-03d8b67fc27a" providerId="ADAL" clId="{744DD585-5560-460F-BACC-190AD37A45FC}" dt="2023-09-20T13:15:12.366" v="342" actId="26606"/>
          <ac:spMkLst>
            <pc:docMk/>
            <pc:sldMk cId="3998141666" sldId="271"/>
            <ac:spMk id="10" creationId="{EBAF395E-7D52-496C-ACDD-468AEC1ADF0A}"/>
          </ac:spMkLst>
        </pc:spChg>
        <pc:spChg chg="add del">
          <ac:chgData name="Aawan Adhikari" userId="8eeebb7e-8ef0-45d4-8579-03d8b67fc27a" providerId="ADAL" clId="{744DD585-5560-460F-BACC-190AD37A45FC}" dt="2023-09-20T13:17:51.676" v="355" actId="26606"/>
          <ac:spMkLst>
            <pc:docMk/>
            <pc:sldMk cId="3998141666" sldId="271"/>
            <ac:spMk id="20" creationId="{EBAF395E-7D52-496C-ACDD-468AEC1ADF0A}"/>
          </ac:spMkLst>
        </pc:spChg>
        <pc:spChg chg="add del">
          <ac:chgData name="Aawan Adhikari" userId="8eeebb7e-8ef0-45d4-8579-03d8b67fc27a" providerId="ADAL" clId="{744DD585-5560-460F-BACC-190AD37A45FC}" dt="2023-09-20T13:17:44.995" v="352" actId="26606"/>
          <ac:spMkLst>
            <pc:docMk/>
            <pc:sldMk cId="3998141666" sldId="271"/>
            <ac:spMk id="28" creationId="{5D28D120-1389-4B3F-BECB-0949DCCAC752}"/>
          </ac:spMkLst>
        </pc:spChg>
        <pc:spChg chg="add del">
          <ac:chgData name="Aawan Adhikari" userId="8eeebb7e-8ef0-45d4-8579-03d8b67fc27a" providerId="ADAL" clId="{744DD585-5560-460F-BACC-190AD37A45FC}" dt="2023-09-20T13:17:51.660" v="354" actId="26606"/>
          <ac:spMkLst>
            <pc:docMk/>
            <pc:sldMk cId="3998141666" sldId="271"/>
            <ac:spMk id="36" creationId="{5D28D120-1389-4B3F-BECB-0949DCCAC752}"/>
          </ac:spMkLst>
        </pc:spChg>
        <pc:spChg chg="add del">
          <ac:chgData name="Aawan Adhikari" userId="8eeebb7e-8ef0-45d4-8579-03d8b67fc27a" providerId="ADAL" clId="{744DD585-5560-460F-BACC-190AD37A45FC}" dt="2023-09-20T13:18:53.013" v="370" actId="26606"/>
          <ac:spMkLst>
            <pc:docMk/>
            <pc:sldMk cId="3998141666" sldId="271"/>
            <ac:spMk id="41" creationId="{B8F14E13-1923-411D-9A16-1C28898D5624}"/>
          </ac:spMkLst>
        </pc:spChg>
        <pc:spChg chg="add del">
          <ac:chgData name="Aawan Adhikari" userId="8eeebb7e-8ef0-45d4-8579-03d8b67fc27a" providerId="ADAL" clId="{744DD585-5560-460F-BACC-190AD37A45FC}" dt="2023-09-20T13:18:53.013" v="370" actId="26606"/>
          <ac:spMkLst>
            <pc:docMk/>
            <pc:sldMk cId="3998141666" sldId="271"/>
            <ac:spMk id="49" creationId="{5D28D120-1389-4B3F-BECB-0949DCCAC752}"/>
          </ac:spMkLst>
        </pc:spChg>
        <pc:picChg chg="add del mod">
          <ac:chgData name="Aawan Adhikari" userId="8eeebb7e-8ef0-45d4-8579-03d8b67fc27a" providerId="ADAL" clId="{744DD585-5560-460F-BACC-190AD37A45FC}" dt="2023-09-20T13:16:25.127" v="345" actId="478"/>
          <ac:picMkLst>
            <pc:docMk/>
            <pc:sldMk cId="3998141666" sldId="271"/>
            <ac:picMk id="5" creationId="{D48024E4-E116-0F1F-653C-91B3FD0E2626}"/>
          </ac:picMkLst>
        </pc:picChg>
        <pc:picChg chg="add mod">
          <ac:chgData name="Aawan Adhikari" userId="8eeebb7e-8ef0-45d4-8579-03d8b67fc27a" providerId="ADAL" clId="{744DD585-5560-460F-BACC-190AD37A45FC}" dt="2023-09-20T13:18:53.013" v="370" actId="26606"/>
          <ac:picMkLst>
            <pc:docMk/>
            <pc:sldMk cId="3998141666" sldId="271"/>
            <ac:picMk id="7" creationId="{EFA04EC5-B7CF-6710-E322-D79CA9B2E98F}"/>
          </ac:picMkLst>
        </pc:picChg>
        <pc:picChg chg="add mod ord">
          <ac:chgData name="Aawan Adhikari" userId="8eeebb7e-8ef0-45d4-8579-03d8b67fc27a" providerId="ADAL" clId="{744DD585-5560-460F-BACC-190AD37A45FC}" dt="2023-09-20T13:18:53.013" v="370" actId="26606"/>
          <ac:picMkLst>
            <pc:docMk/>
            <pc:sldMk cId="3998141666" sldId="271"/>
            <ac:picMk id="9" creationId="{489137DB-0281-2FEC-825E-E7F923B998E4}"/>
          </ac:picMkLst>
        </pc:picChg>
        <pc:cxnChg chg="add del">
          <ac:chgData name="Aawan Adhikari" userId="8eeebb7e-8ef0-45d4-8579-03d8b67fc27a" providerId="ADAL" clId="{744DD585-5560-460F-BACC-190AD37A45FC}" dt="2023-09-20T13:15:12.366" v="342" actId="26606"/>
          <ac:cxnSpMkLst>
            <pc:docMk/>
            <pc:sldMk cId="3998141666" sldId="271"/>
            <ac:cxnSpMk id="12" creationId="{56BAADB1-054E-4A82-8D07-643BD1F433EF}"/>
          </ac:cxnSpMkLst>
        </pc:cxnChg>
        <pc:cxnChg chg="add del">
          <ac:chgData name="Aawan Adhikari" userId="8eeebb7e-8ef0-45d4-8579-03d8b67fc27a" providerId="ADAL" clId="{744DD585-5560-460F-BACC-190AD37A45FC}" dt="2023-09-20T13:15:12.366" v="342" actId="26606"/>
          <ac:cxnSpMkLst>
            <pc:docMk/>
            <pc:sldMk cId="3998141666" sldId="271"/>
            <ac:cxnSpMk id="14" creationId="{B3121654-FB13-441C-AB60-76710D9170C9}"/>
          </ac:cxnSpMkLst>
        </pc:cxnChg>
        <pc:cxnChg chg="add del">
          <ac:chgData name="Aawan Adhikari" userId="8eeebb7e-8ef0-45d4-8579-03d8b67fc27a" providerId="ADAL" clId="{744DD585-5560-460F-BACC-190AD37A45FC}" dt="2023-09-20T13:15:12.366" v="342" actId="26606"/>
          <ac:cxnSpMkLst>
            <pc:docMk/>
            <pc:sldMk cId="3998141666" sldId="271"/>
            <ac:cxnSpMk id="16" creationId="{B60E2184-5CB3-4E83-A25F-90871164B0FC}"/>
          </ac:cxnSpMkLst>
        </pc:cxnChg>
        <pc:cxnChg chg="add del">
          <ac:chgData name="Aawan Adhikari" userId="8eeebb7e-8ef0-45d4-8579-03d8b67fc27a" providerId="ADAL" clId="{744DD585-5560-460F-BACC-190AD37A45FC}" dt="2023-09-20T13:15:12.366" v="342" actId="26606"/>
          <ac:cxnSpMkLst>
            <pc:docMk/>
            <pc:sldMk cId="3998141666" sldId="271"/>
            <ac:cxnSpMk id="18" creationId="{C58D2D3E-B980-4D6F-BBFB-DF7A3A947292}"/>
          </ac:cxnSpMkLst>
        </pc:cxnChg>
        <pc:cxnChg chg="add del">
          <ac:chgData name="Aawan Adhikari" userId="8eeebb7e-8ef0-45d4-8579-03d8b67fc27a" providerId="ADAL" clId="{744DD585-5560-460F-BACC-190AD37A45FC}" dt="2023-09-20T13:17:51.676" v="355" actId="26606"/>
          <ac:cxnSpMkLst>
            <pc:docMk/>
            <pc:sldMk cId="3998141666" sldId="271"/>
            <ac:cxnSpMk id="21" creationId="{56BAADB1-054E-4A82-8D07-643BD1F433EF}"/>
          </ac:cxnSpMkLst>
        </pc:cxnChg>
        <pc:cxnChg chg="add del">
          <ac:chgData name="Aawan Adhikari" userId="8eeebb7e-8ef0-45d4-8579-03d8b67fc27a" providerId="ADAL" clId="{744DD585-5560-460F-BACC-190AD37A45FC}" dt="2023-09-20T13:17:51.676" v="355" actId="26606"/>
          <ac:cxnSpMkLst>
            <pc:docMk/>
            <pc:sldMk cId="3998141666" sldId="271"/>
            <ac:cxnSpMk id="22" creationId="{B3121654-FB13-441C-AB60-76710D9170C9}"/>
          </ac:cxnSpMkLst>
        </pc:cxnChg>
        <pc:cxnChg chg="add del">
          <ac:chgData name="Aawan Adhikari" userId="8eeebb7e-8ef0-45d4-8579-03d8b67fc27a" providerId="ADAL" clId="{744DD585-5560-460F-BACC-190AD37A45FC}" dt="2023-09-20T13:17:51.676" v="355" actId="26606"/>
          <ac:cxnSpMkLst>
            <pc:docMk/>
            <pc:sldMk cId="3998141666" sldId="271"/>
            <ac:cxnSpMk id="23" creationId="{C58D2D3E-B980-4D6F-BBFB-DF7A3A947292}"/>
          </ac:cxnSpMkLst>
        </pc:cxnChg>
        <pc:cxnChg chg="add del">
          <ac:chgData name="Aawan Adhikari" userId="8eeebb7e-8ef0-45d4-8579-03d8b67fc27a" providerId="ADAL" clId="{744DD585-5560-460F-BACC-190AD37A45FC}" dt="2023-09-20T13:17:44.995" v="352" actId="26606"/>
          <ac:cxnSpMkLst>
            <pc:docMk/>
            <pc:sldMk cId="3998141666" sldId="271"/>
            <ac:cxnSpMk id="30" creationId="{D927055D-9ECF-487E-91DD-FFA84AB92DB8}"/>
          </ac:cxnSpMkLst>
        </pc:cxnChg>
        <pc:cxnChg chg="add del">
          <ac:chgData name="Aawan Adhikari" userId="8eeebb7e-8ef0-45d4-8579-03d8b67fc27a" providerId="ADAL" clId="{744DD585-5560-460F-BACC-190AD37A45FC}" dt="2023-09-20T13:17:44.995" v="352" actId="26606"/>
          <ac:cxnSpMkLst>
            <pc:docMk/>
            <pc:sldMk cId="3998141666" sldId="271"/>
            <ac:cxnSpMk id="32" creationId="{F0DC1883-8AF7-483D-9074-3C6D8AF57596}"/>
          </ac:cxnSpMkLst>
        </pc:cxnChg>
        <pc:cxnChg chg="add del">
          <ac:chgData name="Aawan Adhikari" userId="8eeebb7e-8ef0-45d4-8579-03d8b67fc27a" providerId="ADAL" clId="{744DD585-5560-460F-BACC-190AD37A45FC}" dt="2023-09-20T13:17:44.995" v="352" actId="26606"/>
          <ac:cxnSpMkLst>
            <pc:docMk/>
            <pc:sldMk cId="3998141666" sldId="271"/>
            <ac:cxnSpMk id="34" creationId="{1CF89D75-E5AC-4C45-9D87-228849A4C7A5}"/>
          </ac:cxnSpMkLst>
        </pc:cxnChg>
        <pc:cxnChg chg="add del">
          <ac:chgData name="Aawan Adhikari" userId="8eeebb7e-8ef0-45d4-8579-03d8b67fc27a" providerId="ADAL" clId="{744DD585-5560-460F-BACC-190AD37A45FC}" dt="2023-09-20T13:17:51.660" v="354" actId="26606"/>
          <ac:cxnSpMkLst>
            <pc:docMk/>
            <pc:sldMk cId="3998141666" sldId="271"/>
            <ac:cxnSpMk id="37" creationId="{F0DC1883-8AF7-483D-9074-3C6D8AF57596}"/>
          </ac:cxnSpMkLst>
        </pc:cxnChg>
        <pc:cxnChg chg="add del">
          <ac:chgData name="Aawan Adhikari" userId="8eeebb7e-8ef0-45d4-8579-03d8b67fc27a" providerId="ADAL" clId="{744DD585-5560-460F-BACC-190AD37A45FC}" dt="2023-09-20T13:17:51.660" v="354" actId="26606"/>
          <ac:cxnSpMkLst>
            <pc:docMk/>
            <pc:sldMk cId="3998141666" sldId="271"/>
            <ac:cxnSpMk id="38" creationId="{5921AE9A-B693-4CE0-85EA-0FAF5CC68D77}"/>
          </ac:cxnSpMkLst>
        </pc:cxnChg>
        <pc:cxnChg chg="add del">
          <ac:chgData name="Aawan Adhikari" userId="8eeebb7e-8ef0-45d4-8579-03d8b67fc27a" providerId="ADAL" clId="{744DD585-5560-460F-BACC-190AD37A45FC}" dt="2023-09-20T13:17:51.660" v="354" actId="26606"/>
          <ac:cxnSpMkLst>
            <pc:docMk/>
            <pc:sldMk cId="3998141666" sldId="271"/>
            <ac:cxnSpMk id="39" creationId="{35E55A7D-84C1-4EB9-8545-EB08CE64F218}"/>
          </ac:cxnSpMkLst>
        </pc:cxnChg>
        <pc:cxnChg chg="add del">
          <ac:chgData name="Aawan Adhikari" userId="8eeebb7e-8ef0-45d4-8579-03d8b67fc27a" providerId="ADAL" clId="{744DD585-5560-460F-BACC-190AD37A45FC}" dt="2023-09-20T13:18:53.013" v="370" actId="26606"/>
          <ac:cxnSpMkLst>
            <pc:docMk/>
            <pc:sldMk cId="3998141666" sldId="271"/>
            <ac:cxnSpMk id="42" creationId="{D927055D-9ECF-487E-91DD-FFA84AB92DB8}"/>
          </ac:cxnSpMkLst>
        </pc:cxnChg>
        <pc:cxnChg chg="add del">
          <ac:chgData name="Aawan Adhikari" userId="8eeebb7e-8ef0-45d4-8579-03d8b67fc27a" providerId="ADAL" clId="{744DD585-5560-460F-BACC-190AD37A45FC}" dt="2023-09-20T13:18:53.013" v="370" actId="26606"/>
          <ac:cxnSpMkLst>
            <pc:docMk/>
            <pc:sldMk cId="3998141666" sldId="271"/>
            <ac:cxnSpMk id="43" creationId="{F0DC1883-8AF7-483D-9074-3C6D8AF57596}"/>
          </ac:cxnSpMkLst>
        </pc:cxnChg>
        <pc:cxnChg chg="add del">
          <ac:chgData name="Aawan Adhikari" userId="8eeebb7e-8ef0-45d4-8579-03d8b67fc27a" providerId="ADAL" clId="{744DD585-5560-460F-BACC-190AD37A45FC}" dt="2023-09-20T13:18:53.013" v="370" actId="26606"/>
          <ac:cxnSpMkLst>
            <pc:docMk/>
            <pc:sldMk cId="3998141666" sldId="271"/>
            <ac:cxnSpMk id="44" creationId="{1CF89D75-E5AC-4C45-9D87-228849A4C7A5}"/>
          </ac:cxnSpMkLst>
        </pc:cxnChg>
        <pc:cxnChg chg="add del">
          <ac:chgData name="Aawan Adhikari" userId="8eeebb7e-8ef0-45d4-8579-03d8b67fc27a" providerId="ADAL" clId="{744DD585-5560-460F-BACC-190AD37A45FC}" dt="2023-09-20T13:18:53.013" v="370" actId="26606"/>
          <ac:cxnSpMkLst>
            <pc:docMk/>
            <pc:sldMk cId="3998141666" sldId="271"/>
            <ac:cxnSpMk id="51" creationId="{1CF89D75-E5AC-4C45-9D87-228849A4C7A5}"/>
          </ac:cxnSpMkLst>
        </pc:cxnChg>
        <pc:cxnChg chg="add del">
          <ac:chgData name="Aawan Adhikari" userId="8eeebb7e-8ef0-45d4-8579-03d8b67fc27a" providerId="ADAL" clId="{744DD585-5560-460F-BACC-190AD37A45FC}" dt="2023-09-20T13:18:53.013" v="370" actId="26606"/>
          <ac:cxnSpMkLst>
            <pc:docMk/>
            <pc:sldMk cId="3998141666" sldId="271"/>
            <ac:cxnSpMk id="53" creationId="{D927055D-9ECF-487E-91DD-FFA84AB92DB8}"/>
          </ac:cxnSpMkLst>
        </pc:cxnChg>
        <pc:cxnChg chg="add del">
          <ac:chgData name="Aawan Adhikari" userId="8eeebb7e-8ef0-45d4-8579-03d8b67fc27a" providerId="ADAL" clId="{744DD585-5560-460F-BACC-190AD37A45FC}" dt="2023-09-20T13:18:53.013" v="370" actId="26606"/>
          <ac:cxnSpMkLst>
            <pc:docMk/>
            <pc:sldMk cId="3998141666" sldId="271"/>
            <ac:cxnSpMk id="55" creationId="{F0DC1883-8AF7-483D-9074-3C6D8AF57596}"/>
          </ac:cxnSpMkLst>
        </pc:cxnChg>
      </pc:sldChg>
      <pc:sldChg chg="addSp delSp modSp new mod setBg">
        <pc:chgData name="Aawan Adhikari" userId="8eeebb7e-8ef0-45d4-8579-03d8b67fc27a" providerId="ADAL" clId="{744DD585-5560-460F-BACC-190AD37A45FC}" dt="2023-09-20T14:10:46.819" v="1193" actId="20577"/>
        <pc:sldMkLst>
          <pc:docMk/>
          <pc:sldMk cId="398708656" sldId="272"/>
        </pc:sldMkLst>
        <pc:spChg chg="mod">
          <ac:chgData name="Aawan Adhikari" userId="8eeebb7e-8ef0-45d4-8579-03d8b67fc27a" providerId="ADAL" clId="{744DD585-5560-460F-BACC-190AD37A45FC}" dt="2023-09-20T14:10:46.819" v="1193" actId="20577"/>
          <ac:spMkLst>
            <pc:docMk/>
            <pc:sldMk cId="398708656" sldId="272"/>
            <ac:spMk id="2" creationId="{59A1499C-AE4C-BDED-63E4-36F04FC7830D}"/>
          </ac:spMkLst>
        </pc:spChg>
        <pc:spChg chg="add del">
          <ac:chgData name="Aawan Adhikari" userId="8eeebb7e-8ef0-45d4-8579-03d8b67fc27a" providerId="ADAL" clId="{744DD585-5560-460F-BACC-190AD37A45FC}" dt="2023-09-20T13:29:35.192" v="689" actId="931"/>
          <ac:spMkLst>
            <pc:docMk/>
            <pc:sldMk cId="398708656" sldId="272"/>
            <ac:spMk id="3" creationId="{5C8A99C4-EFCD-5A36-E15E-0C4B4A9D9EE5}"/>
          </ac:spMkLst>
        </pc:spChg>
        <pc:spChg chg="add mod">
          <ac:chgData name="Aawan Adhikari" userId="8eeebb7e-8ef0-45d4-8579-03d8b67fc27a" providerId="ADAL" clId="{744DD585-5560-460F-BACC-190AD37A45FC}" dt="2023-09-20T13:33:18.413" v="1183" actId="20577"/>
          <ac:spMkLst>
            <pc:docMk/>
            <pc:sldMk cId="398708656" sldId="272"/>
            <ac:spMk id="11" creationId="{DAADD5AD-3570-1ECA-6A88-AF8A84B2DF3B}"/>
          </ac:spMkLst>
        </pc:spChg>
        <pc:spChg chg="add">
          <ac:chgData name="Aawan Adhikari" userId="8eeebb7e-8ef0-45d4-8579-03d8b67fc27a" providerId="ADAL" clId="{744DD585-5560-460F-BACC-190AD37A45FC}" dt="2023-09-20T13:29:38.032" v="690" actId="26606"/>
          <ac:spMkLst>
            <pc:docMk/>
            <pc:sldMk cId="398708656" sldId="272"/>
            <ac:spMk id="14" creationId="{2EE615F4-23D6-4945-B089-BA490A308A3D}"/>
          </ac:spMkLst>
        </pc:spChg>
        <pc:picChg chg="add del mod">
          <ac:chgData name="Aawan Adhikari" userId="8eeebb7e-8ef0-45d4-8579-03d8b67fc27a" providerId="ADAL" clId="{744DD585-5560-460F-BACC-190AD37A45FC}" dt="2023-09-20T13:28:46.935" v="688" actId="931"/>
          <ac:picMkLst>
            <pc:docMk/>
            <pc:sldMk cId="398708656" sldId="272"/>
            <ac:picMk id="5" creationId="{0E335B47-6E90-8094-6DF2-47D102C4D68D}"/>
          </ac:picMkLst>
        </pc:picChg>
        <pc:picChg chg="add mod">
          <ac:chgData name="Aawan Adhikari" userId="8eeebb7e-8ef0-45d4-8579-03d8b67fc27a" providerId="ADAL" clId="{744DD585-5560-460F-BACC-190AD37A45FC}" dt="2023-09-20T13:29:42.231" v="691" actId="14100"/>
          <ac:picMkLst>
            <pc:docMk/>
            <pc:sldMk cId="398708656" sldId="272"/>
            <ac:picMk id="7" creationId="{34331F00-A9EB-9543-A3F9-C48E8B52FA34}"/>
          </ac:picMkLst>
        </pc:picChg>
        <pc:cxnChg chg="add">
          <ac:chgData name="Aawan Adhikari" userId="8eeebb7e-8ef0-45d4-8579-03d8b67fc27a" providerId="ADAL" clId="{744DD585-5560-460F-BACC-190AD37A45FC}" dt="2023-09-20T13:29:38.032" v="690" actId="26606"/>
          <ac:cxnSpMkLst>
            <pc:docMk/>
            <pc:sldMk cId="398708656" sldId="272"/>
            <ac:cxnSpMk id="16" creationId="{D927055D-9ECF-487E-91DD-FFA84AB92DB8}"/>
          </ac:cxnSpMkLst>
        </pc:cxnChg>
        <pc:cxnChg chg="add">
          <ac:chgData name="Aawan Adhikari" userId="8eeebb7e-8ef0-45d4-8579-03d8b67fc27a" providerId="ADAL" clId="{744DD585-5560-460F-BACC-190AD37A45FC}" dt="2023-09-20T13:29:38.032" v="690" actId="26606"/>
          <ac:cxnSpMkLst>
            <pc:docMk/>
            <pc:sldMk cId="398708656" sldId="272"/>
            <ac:cxnSpMk id="18" creationId="{84DC81CD-E001-40BD-9EF1-A95E157D5627}"/>
          </ac:cxnSpMkLst>
        </pc:cxnChg>
        <pc:cxnChg chg="add">
          <ac:chgData name="Aawan Adhikari" userId="8eeebb7e-8ef0-45d4-8579-03d8b67fc27a" providerId="ADAL" clId="{744DD585-5560-460F-BACC-190AD37A45FC}" dt="2023-09-20T13:29:38.032" v="690" actId="26606"/>
          <ac:cxnSpMkLst>
            <pc:docMk/>
            <pc:sldMk cId="398708656" sldId="272"/>
            <ac:cxnSpMk id="20" creationId="{F0DC1883-8AF7-483D-9074-3C6D8AF57596}"/>
          </ac:cxnSpMkLst>
        </pc:cxnChg>
      </pc:sldChg>
      <pc:sldChg chg="addSp delSp modSp new mod setBg">
        <pc:chgData name="Aawan Adhikari" userId="8eeebb7e-8ef0-45d4-8579-03d8b67fc27a" providerId="ADAL" clId="{744DD585-5560-460F-BACC-190AD37A45FC}" dt="2023-09-20T15:16:57.873" v="1916" actId="27636"/>
        <pc:sldMkLst>
          <pc:docMk/>
          <pc:sldMk cId="2180501914" sldId="273"/>
        </pc:sldMkLst>
        <pc:spChg chg="mod">
          <ac:chgData name="Aawan Adhikari" userId="8eeebb7e-8ef0-45d4-8579-03d8b67fc27a" providerId="ADAL" clId="{744DD585-5560-460F-BACC-190AD37A45FC}" dt="2023-09-20T15:11:51.324" v="1492" actId="26606"/>
          <ac:spMkLst>
            <pc:docMk/>
            <pc:sldMk cId="2180501914" sldId="273"/>
            <ac:spMk id="2" creationId="{429C4587-6187-CA4D-9AC0-C41F3F974EC9}"/>
          </ac:spMkLst>
        </pc:spChg>
        <pc:spChg chg="add del mod ord">
          <ac:chgData name="Aawan Adhikari" userId="8eeebb7e-8ef0-45d4-8579-03d8b67fc27a" providerId="ADAL" clId="{744DD585-5560-460F-BACC-190AD37A45FC}" dt="2023-09-20T15:16:57.873" v="1916" actId="27636"/>
          <ac:spMkLst>
            <pc:docMk/>
            <pc:sldMk cId="2180501914" sldId="273"/>
            <ac:spMk id="3" creationId="{F8F0EF25-D832-D4F8-FE43-149219D0885B}"/>
          </ac:spMkLst>
        </pc:spChg>
        <pc:spChg chg="add del">
          <ac:chgData name="Aawan Adhikari" userId="8eeebb7e-8ef0-45d4-8579-03d8b67fc27a" providerId="ADAL" clId="{744DD585-5560-460F-BACC-190AD37A45FC}" dt="2023-09-20T15:10:39.270" v="1487" actId="26606"/>
          <ac:spMkLst>
            <pc:docMk/>
            <pc:sldMk cId="2180501914" sldId="273"/>
            <ac:spMk id="8" creationId="{EBAF395E-7D52-496C-ACDD-468AEC1ADF0A}"/>
          </ac:spMkLst>
        </pc:spChg>
        <pc:spChg chg="add del">
          <ac:chgData name="Aawan Adhikari" userId="8eeebb7e-8ef0-45d4-8579-03d8b67fc27a" providerId="ADAL" clId="{744DD585-5560-460F-BACC-190AD37A45FC}" dt="2023-09-20T15:06:03.252" v="1219" actId="26606"/>
          <ac:spMkLst>
            <pc:docMk/>
            <pc:sldMk cId="2180501914" sldId="273"/>
            <ac:spMk id="15" creationId="{60220DBA-8988-4873-8FCD-3FFAC3CF13F6}"/>
          </ac:spMkLst>
        </pc:spChg>
        <pc:spChg chg="add">
          <ac:chgData name="Aawan Adhikari" userId="8eeebb7e-8ef0-45d4-8579-03d8b67fc27a" providerId="ADAL" clId="{744DD585-5560-460F-BACC-190AD37A45FC}" dt="2023-09-20T15:11:51.324" v="1492" actId="26606"/>
          <ac:spMkLst>
            <pc:docMk/>
            <pc:sldMk cId="2180501914" sldId="273"/>
            <ac:spMk id="25" creationId="{B8F14E13-1923-411D-9A16-1C28898D5624}"/>
          </ac:spMkLst>
        </pc:spChg>
        <pc:picChg chg="add del">
          <ac:chgData name="Aawan Adhikari" userId="8eeebb7e-8ef0-45d4-8579-03d8b67fc27a" providerId="ADAL" clId="{744DD585-5560-460F-BACC-190AD37A45FC}" dt="2023-09-20T15:06:03.252" v="1219" actId="26606"/>
          <ac:picMkLst>
            <pc:docMk/>
            <pc:sldMk cId="2180501914" sldId="273"/>
            <ac:picMk id="5" creationId="{71418DCF-3E7F-40AC-4C90-B936D71FAB0E}"/>
          </ac:picMkLst>
        </pc:picChg>
        <pc:picChg chg="add del mod">
          <ac:chgData name="Aawan Adhikari" userId="8eeebb7e-8ef0-45d4-8579-03d8b67fc27a" providerId="ADAL" clId="{744DD585-5560-460F-BACC-190AD37A45FC}" dt="2023-09-20T15:10:43.668" v="1488" actId="931"/>
          <ac:picMkLst>
            <pc:docMk/>
            <pc:sldMk cId="2180501914" sldId="273"/>
            <ac:picMk id="6" creationId="{84BF005B-263F-A2A1-BBE1-41BB275E8574}"/>
          </ac:picMkLst>
        </pc:picChg>
        <pc:picChg chg="add mod">
          <ac:chgData name="Aawan Adhikari" userId="8eeebb7e-8ef0-45d4-8579-03d8b67fc27a" providerId="ADAL" clId="{744DD585-5560-460F-BACC-190AD37A45FC}" dt="2023-09-20T15:12:04.874" v="1497" actId="14100"/>
          <ac:picMkLst>
            <pc:docMk/>
            <pc:sldMk cId="2180501914" sldId="273"/>
            <ac:picMk id="16" creationId="{68C8E5FF-0AC9-D496-3D0B-29FA742660E4}"/>
          </ac:picMkLst>
        </pc:picChg>
        <pc:picChg chg="add mod">
          <ac:chgData name="Aawan Adhikari" userId="8eeebb7e-8ef0-45d4-8579-03d8b67fc27a" providerId="ADAL" clId="{744DD585-5560-460F-BACC-190AD37A45FC}" dt="2023-09-20T15:12:07.646" v="1498" actId="14100"/>
          <ac:picMkLst>
            <pc:docMk/>
            <pc:sldMk cId="2180501914" sldId="273"/>
            <ac:picMk id="20" creationId="{A494BE64-F88D-DE2F-CE22-B2E014ACD153}"/>
          </ac:picMkLst>
        </pc:picChg>
        <pc:cxnChg chg="add del">
          <ac:chgData name="Aawan Adhikari" userId="8eeebb7e-8ef0-45d4-8579-03d8b67fc27a" providerId="ADAL" clId="{744DD585-5560-460F-BACC-190AD37A45FC}" dt="2023-09-20T15:06:03.252" v="1219" actId="26606"/>
          <ac:cxnSpMkLst>
            <pc:docMk/>
            <pc:sldMk cId="2180501914" sldId="273"/>
            <ac:cxnSpMk id="9" creationId="{A240FCEE-B6E2-46D0-9BB0-F45F79545E9D}"/>
          </ac:cxnSpMkLst>
        </pc:cxnChg>
        <pc:cxnChg chg="add del">
          <ac:chgData name="Aawan Adhikari" userId="8eeebb7e-8ef0-45d4-8579-03d8b67fc27a" providerId="ADAL" clId="{744DD585-5560-460F-BACC-190AD37A45FC}" dt="2023-09-20T15:10:39.270" v="1487" actId="26606"/>
          <ac:cxnSpMkLst>
            <pc:docMk/>
            <pc:sldMk cId="2180501914" sldId="273"/>
            <ac:cxnSpMk id="10" creationId="{56BAADB1-054E-4A82-8D07-643BD1F433EF}"/>
          </ac:cxnSpMkLst>
        </pc:cxnChg>
        <pc:cxnChg chg="add del">
          <ac:chgData name="Aawan Adhikari" userId="8eeebb7e-8ef0-45d4-8579-03d8b67fc27a" providerId="ADAL" clId="{744DD585-5560-460F-BACC-190AD37A45FC}" dt="2023-09-20T15:06:03.252" v="1219" actId="26606"/>
          <ac:cxnSpMkLst>
            <pc:docMk/>
            <pc:sldMk cId="2180501914" sldId="273"/>
            <ac:cxnSpMk id="11" creationId="{3BD2FB83-3783-4477-80B5-DA5BF10BAF57}"/>
          </ac:cxnSpMkLst>
        </pc:cxnChg>
        <pc:cxnChg chg="add del">
          <ac:chgData name="Aawan Adhikari" userId="8eeebb7e-8ef0-45d4-8579-03d8b67fc27a" providerId="ADAL" clId="{744DD585-5560-460F-BACC-190AD37A45FC}" dt="2023-09-20T15:10:39.270" v="1487" actId="26606"/>
          <ac:cxnSpMkLst>
            <pc:docMk/>
            <pc:sldMk cId="2180501914" sldId="273"/>
            <ac:cxnSpMk id="12" creationId="{B3121654-FB13-441C-AB60-76710D9170C9}"/>
          </ac:cxnSpMkLst>
        </pc:cxnChg>
        <pc:cxnChg chg="add del">
          <ac:chgData name="Aawan Adhikari" userId="8eeebb7e-8ef0-45d4-8579-03d8b67fc27a" providerId="ADAL" clId="{744DD585-5560-460F-BACC-190AD37A45FC}" dt="2023-09-20T15:06:03.252" v="1219" actId="26606"/>
          <ac:cxnSpMkLst>
            <pc:docMk/>
            <pc:sldMk cId="2180501914" sldId="273"/>
            <ac:cxnSpMk id="13" creationId="{E83EA203-71D5-49C0-9626-FFA8E46787B0}"/>
          </ac:cxnSpMkLst>
        </pc:cxnChg>
        <pc:cxnChg chg="add del">
          <ac:chgData name="Aawan Adhikari" userId="8eeebb7e-8ef0-45d4-8579-03d8b67fc27a" providerId="ADAL" clId="{744DD585-5560-460F-BACC-190AD37A45FC}" dt="2023-09-20T15:10:39.270" v="1487" actId="26606"/>
          <ac:cxnSpMkLst>
            <pc:docMk/>
            <pc:sldMk cId="2180501914" sldId="273"/>
            <ac:cxnSpMk id="14" creationId="{C58D2D3E-B980-4D6F-BBFB-DF7A3A947292}"/>
          </ac:cxnSpMkLst>
        </pc:cxnChg>
        <pc:cxnChg chg="add del">
          <ac:chgData name="Aawan Adhikari" userId="8eeebb7e-8ef0-45d4-8579-03d8b67fc27a" providerId="ADAL" clId="{744DD585-5560-460F-BACC-190AD37A45FC}" dt="2023-09-20T15:06:03.252" v="1219" actId="26606"/>
          <ac:cxnSpMkLst>
            <pc:docMk/>
            <pc:sldMk cId="2180501914" sldId="273"/>
            <ac:cxnSpMk id="17" creationId="{F1981B13-F880-47D1-BA19-C2C84FC75451}"/>
          </ac:cxnSpMkLst>
        </pc:cxnChg>
        <pc:cxnChg chg="add del">
          <ac:chgData name="Aawan Adhikari" userId="8eeebb7e-8ef0-45d4-8579-03d8b67fc27a" providerId="ADAL" clId="{744DD585-5560-460F-BACC-190AD37A45FC}" dt="2023-09-20T15:06:03.252" v="1219" actId="26606"/>
          <ac:cxnSpMkLst>
            <pc:docMk/>
            <pc:sldMk cId="2180501914" sldId="273"/>
            <ac:cxnSpMk id="19" creationId="{D9889C86-81F5-4E2B-A1BF-3DC57716B53F}"/>
          </ac:cxnSpMkLst>
        </pc:cxnChg>
        <pc:cxnChg chg="add del">
          <ac:chgData name="Aawan Adhikari" userId="8eeebb7e-8ef0-45d4-8579-03d8b67fc27a" providerId="ADAL" clId="{744DD585-5560-460F-BACC-190AD37A45FC}" dt="2023-09-20T15:06:03.252" v="1219" actId="26606"/>
          <ac:cxnSpMkLst>
            <pc:docMk/>
            <pc:sldMk cId="2180501914" sldId="273"/>
            <ac:cxnSpMk id="21" creationId="{0D1651B2-663F-4ED2-A7D2-9D74A5DFD19E}"/>
          </ac:cxnSpMkLst>
        </pc:cxnChg>
        <pc:cxnChg chg="add">
          <ac:chgData name="Aawan Adhikari" userId="8eeebb7e-8ef0-45d4-8579-03d8b67fc27a" providerId="ADAL" clId="{744DD585-5560-460F-BACC-190AD37A45FC}" dt="2023-09-20T15:11:51.324" v="1492" actId="26606"/>
          <ac:cxnSpMkLst>
            <pc:docMk/>
            <pc:sldMk cId="2180501914" sldId="273"/>
            <ac:cxnSpMk id="27" creationId="{D927055D-9ECF-487E-91DD-FFA84AB92DB8}"/>
          </ac:cxnSpMkLst>
        </pc:cxnChg>
        <pc:cxnChg chg="add">
          <ac:chgData name="Aawan Adhikari" userId="8eeebb7e-8ef0-45d4-8579-03d8b67fc27a" providerId="ADAL" clId="{744DD585-5560-460F-BACC-190AD37A45FC}" dt="2023-09-20T15:11:51.324" v="1492" actId="26606"/>
          <ac:cxnSpMkLst>
            <pc:docMk/>
            <pc:sldMk cId="2180501914" sldId="273"/>
            <ac:cxnSpMk id="29" creationId="{F0DC1883-8AF7-483D-9074-3C6D8AF57596}"/>
          </ac:cxnSpMkLst>
        </pc:cxnChg>
        <pc:cxnChg chg="add">
          <ac:chgData name="Aawan Adhikari" userId="8eeebb7e-8ef0-45d4-8579-03d8b67fc27a" providerId="ADAL" clId="{744DD585-5560-460F-BACC-190AD37A45FC}" dt="2023-09-20T15:11:51.324" v="1492" actId="26606"/>
          <ac:cxnSpMkLst>
            <pc:docMk/>
            <pc:sldMk cId="2180501914" sldId="273"/>
            <ac:cxnSpMk id="31" creationId="{1CF89D75-E5AC-4C45-9D87-228849A4C7A5}"/>
          </ac:cxnSpMkLst>
        </pc:cxnChg>
      </pc:sldChg>
      <pc:sldChg chg="addSp modSp new del mod">
        <pc:chgData name="Aawan Adhikari" userId="8eeebb7e-8ef0-45d4-8579-03d8b67fc27a" providerId="ADAL" clId="{744DD585-5560-460F-BACC-190AD37A45FC}" dt="2023-09-21T14:00:22.662" v="2228" actId="47"/>
        <pc:sldMkLst>
          <pc:docMk/>
          <pc:sldMk cId="772034863" sldId="274"/>
        </pc:sldMkLst>
        <pc:spChg chg="mod">
          <ac:chgData name="Aawan Adhikari" userId="8eeebb7e-8ef0-45d4-8579-03d8b67fc27a" providerId="ADAL" clId="{744DD585-5560-460F-BACC-190AD37A45FC}" dt="2023-09-20T15:17:33.087" v="1946" actId="20577"/>
          <ac:spMkLst>
            <pc:docMk/>
            <pc:sldMk cId="772034863" sldId="274"/>
            <ac:spMk id="2" creationId="{D3117492-9724-26FA-A35B-CBB2BE120168}"/>
          </ac:spMkLst>
        </pc:spChg>
        <pc:spChg chg="mod">
          <ac:chgData name="Aawan Adhikari" userId="8eeebb7e-8ef0-45d4-8579-03d8b67fc27a" providerId="ADAL" clId="{744DD585-5560-460F-BACC-190AD37A45FC}" dt="2023-09-21T13:57:37.072" v="2205" actId="20577"/>
          <ac:spMkLst>
            <pc:docMk/>
            <pc:sldMk cId="772034863" sldId="274"/>
            <ac:spMk id="3" creationId="{D177CCD4-BFB0-D42F-437E-28E262B30E49}"/>
          </ac:spMkLst>
        </pc:spChg>
        <pc:picChg chg="add mod">
          <ac:chgData name="Aawan Adhikari" userId="8eeebb7e-8ef0-45d4-8579-03d8b67fc27a" providerId="ADAL" clId="{744DD585-5560-460F-BACC-190AD37A45FC}" dt="2023-09-21T13:57:52.273" v="2207" actId="1076"/>
          <ac:picMkLst>
            <pc:docMk/>
            <pc:sldMk cId="772034863" sldId="274"/>
            <ac:picMk id="5" creationId="{8261BD18-C62E-7FEE-1CC3-4F5B240A4441}"/>
          </ac:picMkLst>
        </pc:picChg>
        <pc:picChg chg="add mod">
          <ac:chgData name="Aawan Adhikari" userId="8eeebb7e-8ef0-45d4-8579-03d8b67fc27a" providerId="ADAL" clId="{744DD585-5560-460F-BACC-190AD37A45FC}" dt="2023-09-21T13:58:04.810" v="2209" actId="1076"/>
          <ac:picMkLst>
            <pc:docMk/>
            <pc:sldMk cId="772034863" sldId="274"/>
            <ac:picMk id="7" creationId="{F9B17C89-AEB6-6492-BF04-038015FDDF71}"/>
          </ac:picMkLst>
        </pc:picChg>
      </pc:sldChg>
      <pc:sldChg chg="addSp delSp modSp add mod">
        <pc:chgData name="Aawan Adhikari" userId="8eeebb7e-8ef0-45d4-8579-03d8b67fc27a" providerId="ADAL" clId="{744DD585-5560-460F-BACC-190AD37A45FC}" dt="2023-09-21T14:00:17.785" v="2227" actId="14100"/>
        <pc:sldMkLst>
          <pc:docMk/>
          <pc:sldMk cId="320941196" sldId="275"/>
        </pc:sldMkLst>
        <pc:spChg chg="mod">
          <ac:chgData name="Aawan Adhikari" userId="8eeebb7e-8ef0-45d4-8579-03d8b67fc27a" providerId="ADAL" clId="{744DD585-5560-460F-BACC-190AD37A45FC}" dt="2023-09-21T13:58:57.667" v="2212"/>
          <ac:spMkLst>
            <pc:docMk/>
            <pc:sldMk cId="320941196" sldId="275"/>
            <ac:spMk id="2" creationId="{429C4587-6187-CA4D-9AC0-C41F3F974EC9}"/>
          </ac:spMkLst>
        </pc:spChg>
        <pc:spChg chg="mod">
          <ac:chgData name="Aawan Adhikari" userId="8eeebb7e-8ef0-45d4-8579-03d8b67fc27a" providerId="ADAL" clId="{744DD585-5560-460F-BACC-190AD37A45FC}" dt="2023-09-21T13:59:33.862" v="2215"/>
          <ac:spMkLst>
            <pc:docMk/>
            <pc:sldMk cId="320941196" sldId="275"/>
            <ac:spMk id="3" creationId="{F8F0EF25-D832-D4F8-FE43-149219D0885B}"/>
          </ac:spMkLst>
        </pc:spChg>
        <pc:picChg chg="add mod">
          <ac:chgData name="Aawan Adhikari" userId="8eeebb7e-8ef0-45d4-8579-03d8b67fc27a" providerId="ADAL" clId="{744DD585-5560-460F-BACC-190AD37A45FC}" dt="2023-09-21T13:59:57.078" v="2221" actId="1076"/>
          <ac:picMkLst>
            <pc:docMk/>
            <pc:sldMk cId="320941196" sldId="275"/>
            <ac:picMk id="5" creationId="{75947067-C08F-B252-3C20-C80EB2333ED8}"/>
          </ac:picMkLst>
        </pc:picChg>
        <pc:picChg chg="add mod">
          <ac:chgData name="Aawan Adhikari" userId="8eeebb7e-8ef0-45d4-8579-03d8b67fc27a" providerId="ADAL" clId="{744DD585-5560-460F-BACC-190AD37A45FC}" dt="2023-09-21T14:00:17.785" v="2227" actId="14100"/>
          <ac:picMkLst>
            <pc:docMk/>
            <pc:sldMk cId="320941196" sldId="275"/>
            <ac:picMk id="7" creationId="{DA62F3E4-B6AC-655E-826A-867DE8D63E2A}"/>
          </ac:picMkLst>
        </pc:picChg>
        <pc:picChg chg="del">
          <ac:chgData name="Aawan Adhikari" userId="8eeebb7e-8ef0-45d4-8579-03d8b67fc27a" providerId="ADAL" clId="{744DD585-5560-460F-BACC-190AD37A45FC}" dt="2023-09-21T13:59:37.004" v="2216" actId="478"/>
          <ac:picMkLst>
            <pc:docMk/>
            <pc:sldMk cId="320941196" sldId="275"/>
            <ac:picMk id="16" creationId="{68C8E5FF-0AC9-D496-3D0B-29FA742660E4}"/>
          </ac:picMkLst>
        </pc:picChg>
        <pc:picChg chg="del">
          <ac:chgData name="Aawan Adhikari" userId="8eeebb7e-8ef0-45d4-8579-03d8b67fc27a" providerId="ADAL" clId="{744DD585-5560-460F-BACC-190AD37A45FC}" dt="2023-09-21T13:59:38.294" v="2217" actId="478"/>
          <ac:picMkLst>
            <pc:docMk/>
            <pc:sldMk cId="320941196" sldId="275"/>
            <ac:picMk id="20" creationId="{A494BE64-F88D-DE2F-CE22-B2E014ACD153}"/>
          </ac:picMkLst>
        </pc:picChg>
      </pc:sldChg>
      <pc:sldChg chg="addSp modSp new mod">
        <pc:chgData name="Aawan Adhikari" userId="8eeebb7e-8ef0-45d4-8579-03d8b67fc27a" providerId="ADAL" clId="{744DD585-5560-460F-BACC-190AD37A45FC}" dt="2023-09-21T14:53:05.091" v="3016" actId="20577"/>
        <pc:sldMkLst>
          <pc:docMk/>
          <pc:sldMk cId="2228785953" sldId="276"/>
        </pc:sldMkLst>
        <pc:spChg chg="mod">
          <ac:chgData name="Aawan Adhikari" userId="8eeebb7e-8ef0-45d4-8579-03d8b67fc27a" providerId="ADAL" clId="{744DD585-5560-460F-BACC-190AD37A45FC}" dt="2023-09-21T14:53:05.091" v="3016" actId="20577"/>
          <ac:spMkLst>
            <pc:docMk/>
            <pc:sldMk cId="2228785953" sldId="276"/>
            <ac:spMk id="3" creationId="{D29D6FFE-C597-9907-AE8C-5C5D9079D322}"/>
          </ac:spMkLst>
        </pc:spChg>
        <pc:picChg chg="add mod">
          <ac:chgData name="Aawan Adhikari" userId="8eeebb7e-8ef0-45d4-8579-03d8b67fc27a" providerId="ADAL" clId="{744DD585-5560-460F-BACC-190AD37A45FC}" dt="2023-09-21T14:02:47.668" v="2372" actId="14100"/>
          <ac:picMkLst>
            <pc:docMk/>
            <pc:sldMk cId="2228785953" sldId="276"/>
            <ac:picMk id="5" creationId="{C65F9AB4-56E0-6204-5604-CD18A1D9FD2F}"/>
          </ac:picMkLst>
        </pc:picChg>
      </pc:sldChg>
      <pc:sldChg chg="addSp delSp modSp new mod setBg">
        <pc:chgData name="Aawan Adhikari" userId="8eeebb7e-8ef0-45d4-8579-03d8b67fc27a" providerId="ADAL" clId="{744DD585-5560-460F-BACC-190AD37A45FC}" dt="2023-09-21T14:50:59.792" v="3010" actId="20577"/>
        <pc:sldMkLst>
          <pc:docMk/>
          <pc:sldMk cId="2112255240" sldId="277"/>
        </pc:sldMkLst>
        <pc:spChg chg="mod">
          <ac:chgData name="Aawan Adhikari" userId="8eeebb7e-8ef0-45d4-8579-03d8b67fc27a" providerId="ADAL" clId="{744DD585-5560-460F-BACC-190AD37A45FC}" dt="2023-09-21T14:49:06.453" v="2735" actId="26606"/>
          <ac:spMkLst>
            <pc:docMk/>
            <pc:sldMk cId="2112255240" sldId="277"/>
            <ac:spMk id="2" creationId="{2D35051D-F9E2-D4BE-0B70-07F17CDFFA5C}"/>
          </ac:spMkLst>
        </pc:spChg>
        <pc:spChg chg="mod ord">
          <ac:chgData name="Aawan Adhikari" userId="8eeebb7e-8ef0-45d4-8579-03d8b67fc27a" providerId="ADAL" clId="{744DD585-5560-460F-BACC-190AD37A45FC}" dt="2023-09-21T14:50:59.792" v="3010" actId="20577"/>
          <ac:spMkLst>
            <pc:docMk/>
            <pc:sldMk cId="2112255240" sldId="277"/>
            <ac:spMk id="3" creationId="{D77D8D0B-AFD1-FF46-7201-3A83E7DCA241}"/>
          </ac:spMkLst>
        </pc:spChg>
        <pc:spChg chg="add del">
          <ac:chgData name="Aawan Adhikari" userId="8eeebb7e-8ef0-45d4-8579-03d8b67fc27a" providerId="ADAL" clId="{744DD585-5560-460F-BACC-190AD37A45FC}" dt="2023-09-21T14:49:34.061" v="2738" actId="26606"/>
          <ac:spMkLst>
            <pc:docMk/>
            <pc:sldMk cId="2112255240" sldId="277"/>
            <ac:spMk id="10" creationId="{B8F14E13-1923-411D-9A16-1C28898D5624}"/>
          </ac:spMkLst>
        </pc:spChg>
        <pc:spChg chg="add">
          <ac:chgData name="Aawan Adhikari" userId="8eeebb7e-8ef0-45d4-8579-03d8b67fc27a" providerId="ADAL" clId="{744DD585-5560-460F-BACC-190AD37A45FC}" dt="2023-09-21T14:49:34.061" v="2738" actId="26606"/>
          <ac:spMkLst>
            <pc:docMk/>
            <pc:sldMk cId="2112255240" sldId="277"/>
            <ac:spMk id="21" creationId="{B8F14E13-1923-411D-9A16-1C28898D5624}"/>
          </ac:spMkLst>
        </pc:spChg>
        <pc:picChg chg="add mod">
          <ac:chgData name="Aawan Adhikari" userId="8eeebb7e-8ef0-45d4-8579-03d8b67fc27a" providerId="ADAL" clId="{744DD585-5560-460F-BACC-190AD37A45FC}" dt="2023-09-21T14:49:42.104" v="2740" actId="14100"/>
          <ac:picMkLst>
            <pc:docMk/>
            <pc:sldMk cId="2112255240" sldId="277"/>
            <ac:picMk id="5" creationId="{7FF6E755-4011-7286-C00A-5ED88CBD6D9E}"/>
          </ac:picMkLst>
        </pc:picChg>
        <pc:picChg chg="add mod ord">
          <ac:chgData name="Aawan Adhikari" userId="8eeebb7e-8ef0-45d4-8579-03d8b67fc27a" providerId="ADAL" clId="{744DD585-5560-460F-BACC-190AD37A45FC}" dt="2023-09-21T14:49:49.933" v="2742" actId="14100"/>
          <ac:picMkLst>
            <pc:docMk/>
            <pc:sldMk cId="2112255240" sldId="277"/>
            <ac:picMk id="7" creationId="{B38858EA-3004-A07B-92AB-49181139203E}"/>
          </ac:picMkLst>
        </pc:picChg>
        <pc:cxnChg chg="add del">
          <ac:chgData name="Aawan Adhikari" userId="8eeebb7e-8ef0-45d4-8579-03d8b67fc27a" providerId="ADAL" clId="{744DD585-5560-460F-BACC-190AD37A45FC}" dt="2023-09-21T14:49:34.061" v="2738" actId="26606"/>
          <ac:cxnSpMkLst>
            <pc:docMk/>
            <pc:sldMk cId="2112255240" sldId="277"/>
            <ac:cxnSpMk id="12" creationId="{D927055D-9ECF-487E-91DD-FFA84AB92DB8}"/>
          </ac:cxnSpMkLst>
        </pc:cxnChg>
        <pc:cxnChg chg="add del">
          <ac:chgData name="Aawan Adhikari" userId="8eeebb7e-8ef0-45d4-8579-03d8b67fc27a" providerId="ADAL" clId="{744DD585-5560-460F-BACC-190AD37A45FC}" dt="2023-09-21T14:49:34.061" v="2738" actId="26606"/>
          <ac:cxnSpMkLst>
            <pc:docMk/>
            <pc:sldMk cId="2112255240" sldId="277"/>
            <ac:cxnSpMk id="14" creationId="{F0DC1883-8AF7-483D-9074-3C6D8AF57596}"/>
          </ac:cxnSpMkLst>
        </pc:cxnChg>
        <pc:cxnChg chg="add del">
          <ac:chgData name="Aawan Adhikari" userId="8eeebb7e-8ef0-45d4-8579-03d8b67fc27a" providerId="ADAL" clId="{744DD585-5560-460F-BACC-190AD37A45FC}" dt="2023-09-21T14:49:34.061" v="2738" actId="26606"/>
          <ac:cxnSpMkLst>
            <pc:docMk/>
            <pc:sldMk cId="2112255240" sldId="277"/>
            <ac:cxnSpMk id="16" creationId="{1CF89D75-E5AC-4C45-9D87-228849A4C7A5}"/>
          </ac:cxnSpMkLst>
        </pc:cxnChg>
        <pc:cxnChg chg="add">
          <ac:chgData name="Aawan Adhikari" userId="8eeebb7e-8ef0-45d4-8579-03d8b67fc27a" providerId="ADAL" clId="{744DD585-5560-460F-BACC-190AD37A45FC}" dt="2023-09-21T14:49:34.061" v="2738" actId="26606"/>
          <ac:cxnSpMkLst>
            <pc:docMk/>
            <pc:sldMk cId="2112255240" sldId="277"/>
            <ac:cxnSpMk id="23" creationId="{D927055D-9ECF-487E-91DD-FFA84AB92DB8}"/>
          </ac:cxnSpMkLst>
        </pc:cxnChg>
        <pc:cxnChg chg="add">
          <ac:chgData name="Aawan Adhikari" userId="8eeebb7e-8ef0-45d4-8579-03d8b67fc27a" providerId="ADAL" clId="{744DD585-5560-460F-BACC-190AD37A45FC}" dt="2023-09-21T14:49:34.061" v="2738" actId="26606"/>
          <ac:cxnSpMkLst>
            <pc:docMk/>
            <pc:sldMk cId="2112255240" sldId="277"/>
            <ac:cxnSpMk id="25" creationId="{F0DC1883-8AF7-483D-9074-3C6D8AF57596}"/>
          </ac:cxnSpMkLst>
        </pc:cxnChg>
        <pc:cxnChg chg="add">
          <ac:chgData name="Aawan Adhikari" userId="8eeebb7e-8ef0-45d4-8579-03d8b67fc27a" providerId="ADAL" clId="{744DD585-5560-460F-BACC-190AD37A45FC}" dt="2023-09-21T14:49:34.061" v="2738" actId="26606"/>
          <ac:cxnSpMkLst>
            <pc:docMk/>
            <pc:sldMk cId="2112255240" sldId="277"/>
            <ac:cxnSpMk id="27" creationId="{1CF89D75-E5AC-4C45-9D87-228849A4C7A5}"/>
          </ac:cxnSpMkLst>
        </pc:cxnChg>
      </pc:sldChg>
      <pc:sldMasterChg chg="del delSldLayout">
        <pc:chgData name="Aawan Adhikari" userId="8eeebb7e-8ef0-45d4-8579-03d8b67fc27a" providerId="ADAL" clId="{744DD585-5560-460F-BACC-190AD37A45FC}" dt="2023-09-20T12:02:10.189" v="3" actId="26606"/>
        <pc:sldMasterMkLst>
          <pc:docMk/>
          <pc:sldMasterMk cId="3840405065" sldId="2147483648"/>
        </pc:sldMasterMkLst>
        <pc:sldLayoutChg chg="del">
          <pc:chgData name="Aawan Adhikari" userId="8eeebb7e-8ef0-45d4-8579-03d8b67fc27a" providerId="ADAL" clId="{744DD585-5560-460F-BACC-190AD37A45FC}" dt="2023-09-20T12:02:10.189" v="3" actId="26606"/>
          <pc:sldLayoutMkLst>
            <pc:docMk/>
            <pc:sldMasterMk cId="3840405065" sldId="2147483648"/>
            <pc:sldLayoutMk cId="1900808099" sldId="2147483649"/>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3511079262" sldId="2147483650"/>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96971014" sldId="2147483651"/>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758419562" sldId="2147483652"/>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3609309532" sldId="2147483653"/>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2501051305" sldId="2147483654"/>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4161922212" sldId="2147483655"/>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2776022977" sldId="2147483656"/>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1397994277" sldId="2147483657"/>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3736292498" sldId="2147483658"/>
          </pc:sldLayoutMkLst>
        </pc:sldLayoutChg>
        <pc:sldLayoutChg chg="del">
          <pc:chgData name="Aawan Adhikari" userId="8eeebb7e-8ef0-45d4-8579-03d8b67fc27a" providerId="ADAL" clId="{744DD585-5560-460F-BACC-190AD37A45FC}" dt="2023-09-20T12:02:10.189" v="3" actId="26606"/>
          <pc:sldLayoutMkLst>
            <pc:docMk/>
            <pc:sldMasterMk cId="3840405065" sldId="2147483648"/>
            <pc:sldLayoutMk cId="3908906083" sldId="2147483659"/>
          </pc:sldLayoutMkLst>
        </pc:sldLayoutChg>
      </pc:sldMasterChg>
      <pc:sldMasterChg chg="add addSldLayout">
        <pc:chgData name="Aawan Adhikari" userId="8eeebb7e-8ef0-45d4-8579-03d8b67fc27a" providerId="ADAL" clId="{744DD585-5560-460F-BACC-190AD37A45FC}" dt="2023-09-20T12:02:10.189" v="3" actId="26606"/>
        <pc:sldMasterMkLst>
          <pc:docMk/>
          <pc:sldMasterMk cId="3267713071" sldId="2147483699"/>
        </pc:sldMasterMkLst>
        <pc:sldLayoutChg chg="add">
          <pc:chgData name="Aawan Adhikari" userId="8eeebb7e-8ef0-45d4-8579-03d8b67fc27a" providerId="ADAL" clId="{744DD585-5560-460F-BACC-190AD37A45FC}" dt="2023-09-20T12:02:10.189" v="3" actId="26606"/>
          <pc:sldLayoutMkLst>
            <pc:docMk/>
            <pc:sldMasterMk cId="3267713071" sldId="2147483699"/>
            <pc:sldLayoutMk cId="694066631" sldId="2147483688"/>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3201117042" sldId="2147483689"/>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1455521299" sldId="2147483690"/>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2112746681" sldId="2147483691"/>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353084962" sldId="2147483692"/>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4290764654" sldId="2147483693"/>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2283793788" sldId="2147483694"/>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845659313" sldId="2147483695"/>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1043182394" sldId="2147483696"/>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3299720999" sldId="2147483697"/>
          </pc:sldLayoutMkLst>
        </pc:sldLayoutChg>
        <pc:sldLayoutChg chg="add">
          <pc:chgData name="Aawan Adhikari" userId="8eeebb7e-8ef0-45d4-8579-03d8b67fc27a" providerId="ADAL" clId="{744DD585-5560-460F-BACC-190AD37A45FC}" dt="2023-09-20T12:02:10.189" v="3" actId="26606"/>
          <pc:sldLayoutMkLst>
            <pc:docMk/>
            <pc:sldMasterMk cId="3267713071" sldId="2147483699"/>
            <pc:sldLayoutMk cId="3127111994"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79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4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6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84565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18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2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1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6940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11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9/22/2023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52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9/22/2023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71307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95E95-87E5-2A5B-1245-B3B78F53DBC7}"/>
              </a:ext>
            </a:extLst>
          </p:cNvPr>
          <p:cNvSpPr>
            <a:spLocks noGrp="1"/>
          </p:cNvSpPr>
          <p:nvPr>
            <p:ph type="ctrTitle"/>
          </p:nvPr>
        </p:nvSpPr>
        <p:spPr>
          <a:xfrm>
            <a:off x="515521" y="950864"/>
            <a:ext cx="6113878" cy="4956265"/>
          </a:xfrm>
        </p:spPr>
        <p:txBody>
          <a:bodyPr vert="horz" lIns="91440" tIns="45720" rIns="91440" bIns="45720" rtlCol="0" anchor="b">
            <a:normAutofit/>
          </a:bodyPr>
          <a:lstStyle/>
          <a:p>
            <a:r>
              <a:rPr lang="en-US" sz="6000"/>
              <a:t>Defend the Vulns</a:t>
            </a:r>
          </a:p>
        </p:txBody>
      </p:sp>
      <p:cxnSp>
        <p:nvCxnSpPr>
          <p:cNvPr id="46" name="Straight Connector 45">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ubtitle 3">
            <a:extLst>
              <a:ext uri="{FF2B5EF4-FFF2-40B4-BE49-F238E27FC236}">
                <a16:creationId xmlns:a16="http://schemas.microsoft.com/office/drawing/2014/main" id="{0499FADD-1B98-C706-69A3-AEDC7E2FC94B}"/>
              </a:ext>
            </a:extLst>
          </p:cNvPr>
          <p:cNvSpPr>
            <a:spLocks noGrp="1"/>
          </p:cNvSpPr>
          <p:nvPr>
            <p:ph type="subTitle" idx="1"/>
          </p:nvPr>
        </p:nvSpPr>
        <p:spPr>
          <a:xfrm>
            <a:off x="8213334" y="1016664"/>
            <a:ext cx="3384681" cy="4912957"/>
          </a:xfrm>
        </p:spPr>
        <p:txBody>
          <a:bodyPr vert="horz" lIns="91440" tIns="45720" rIns="91440" bIns="45720" rtlCol="0">
            <a:normAutofit/>
          </a:bodyPr>
          <a:lstStyle/>
          <a:p>
            <a:pPr indent="-228600">
              <a:lnSpc>
                <a:spcPct val="120000"/>
              </a:lnSpc>
              <a:buFont typeface="Arial" panose="020B0604020202020204" pitchFamily="34" charset="0"/>
              <a:buChar char="•"/>
            </a:pPr>
            <a:r>
              <a:rPr lang="en-US" sz="1800" dirty="0"/>
              <a:t>Group Members:</a:t>
            </a:r>
          </a:p>
          <a:p>
            <a:pPr indent="-228600">
              <a:lnSpc>
                <a:spcPct val="120000"/>
              </a:lnSpc>
              <a:buFont typeface="Arial" panose="020B0604020202020204" pitchFamily="34" charset="0"/>
              <a:buChar char="•"/>
            </a:pPr>
            <a:r>
              <a:rPr lang="en-US" sz="1800" dirty="0"/>
              <a:t>Aawan Adhikari</a:t>
            </a:r>
          </a:p>
          <a:p>
            <a:pPr indent="-228600">
              <a:lnSpc>
                <a:spcPct val="120000"/>
              </a:lnSpc>
              <a:buFont typeface="Arial" panose="020B0604020202020204" pitchFamily="34" charset="0"/>
              <a:buChar char="•"/>
            </a:pPr>
            <a:r>
              <a:rPr lang="en-US" sz="1800" dirty="0" err="1"/>
              <a:t>Prabin</a:t>
            </a:r>
            <a:r>
              <a:rPr lang="en-US" sz="1800" dirty="0"/>
              <a:t> Bhandari</a:t>
            </a:r>
          </a:p>
          <a:p>
            <a:pPr indent="-228600">
              <a:lnSpc>
                <a:spcPct val="120000"/>
              </a:lnSpc>
            </a:pPr>
            <a:endParaRPr lang="en-US" sz="1800" dirty="0"/>
          </a:p>
          <a:p>
            <a:pPr indent="-228600">
              <a:lnSpc>
                <a:spcPct val="120000"/>
              </a:lnSpc>
            </a:pPr>
            <a:r>
              <a:rPr lang="en-US" sz="1800" dirty="0"/>
              <a:t>Tutor:</a:t>
            </a:r>
          </a:p>
          <a:p>
            <a:pPr indent="-228600">
              <a:lnSpc>
                <a:spcPct val="120000"/>
              </a:lnSpc>
            </a:pPr>
            <a:r>
              <a:rPr lang="en-US" sz="1800" dirty="0"/>
              <a:t>Clinton Hayes</a:t>
            </a:r>
          </a:p>
          <a:p>
            <a:pPr indent="-228600">
              <a:lnSpc>
                <a:spcPct val="120000"/>
              </a:lnSpc>
            </a:pPr>
            <a:endParaRPr lang="en-US" sz="1800" dirty="0"/>
          </a:p>
          <a:p>
            <a:pPr indent="-228600">
              <a:lnSpc>
                <a:spcPct val="120000"/>
              </a:lnSpc>
            </a:pPr>
            <a:r>
              <a:rPr lang="en-US" sz="1800" dirty="0"/>
              <a:t>Unit Coordinator:</a:t>
            </a:r>
          </a:p>
          <a:p>
            <a:pPr indent="-228600">
              <a:lnSpc>
                <a:spcPct val="120000"/>
              </a:lnSpc>
            </a:pPr>
            <a:r>
              <a:rPr lang="en-US" sz="1800" dirty="0"/>
              <a:t>Jamie Shield</a:t>
            </a:r>
          </a:p>
        </p:txBody>
      </p:sp>
    </p:spTree>
    <p:extLst>
      <p:ext uri="{BB962C8B-B14F-4D97-AF65-F5344CB8AC3E}">
        <p14:creationId xmlns:p14="http://schemas.microsoft.com/office/powerpoint/2010/main" val="73339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27">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2A000-6796-1FA8-469D-ACB39FDEBC38}"/>
              </a:ext>
            </a:extLst>
          </p:cNvPr>
          <p:cNvSpPr>
            <a:spLocks noGrp="1"/>
          </p:cNvSpPr>
          <p:nvPr>
            <p:ph type="title"/>
          </p:nvPr>
        </p:nvSpPr>
        <p:spPr>
          <a:xfrm>
            <a:off x="555870" y="4572001"/>
            <a:ext cx="3695699" cy="1508356"/>
          </a:xfrm>
        </p:spPr>
        <p:txBody>
          <a:bodyPr anchor="ctr">
            <a:normAutofit fontScale="90000"/>
          </a:bodyPr>
          <a:lstStyle/>
          <a:p>
            <a:r>
              <a:rPr lang="en-AU" sz="3400" dirty="0"/>
              <a:t>DNS filtering to block malicious domains. (</a:t>
            </a:r>
            <a:r>
              <a:rPr lang="en-AU" sz="3400" dirty="0" err="1"/>
              <a:t>TestDNS</a:t>
            </a:r>
            <a:r>
              <a:rPr lang="en-AU" sz="3400" dirty="0"/>
              <a:t>)</a:t>
            </a:r>
          </a:p>
        </p:txBody>
      </p:sp>
      <p:pic>
        <p:nvPicPr>
          <p:cNvPr id="7" name="Picture 6" descr="A screenshot of a computer screen&#10;&#10;Description automatically generated">
            <a:extLst>
              <a:ext uri="{FF2B5EF4-FFF2-40B4-BE49-F238E27FC236}">
                <a16:creationId xmlns:a16="http://schemas.microsoft.com/office/drawing/2014/main" id="{EFA04EC5-B7CF-6710-E322-D79CA9B2E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05" y="363231"/>
            <a:ext cx="5357874" cy="3402337"/>
          </a:xfrm>
          <a:prstGeom prst="rect">
            <a:avLst/>
          </a:prstGeom>
        </p:spPr>
      </p:pic>
      <p:pic>
        <p:nvPicPr>
          <p:cNvPr id="9" name="Picture 8" descr="A blue screen with white text&#10;&#10;Description automatically generated">
            <a:extLst>
              <a:ext uri="{FF2B5EF4-FFF2-40B4-BE49-F238E27FC236}">
                <a16:creationId xmlns:a16="http://schemas.microsoft.com/office/drawing/2014/main" id="{489137DB-0281-2FEC-825E-E7F923B99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853" y="363232"/>
            <a:ext cx="5357874" cy="1805302"/>
          </a:xfrm>
          <a:prstGeom prst="rect">
            <a:avLst/>
          </a:prstGeom>
        </p:spPr>
      </p:pic>
      <p:cxnSp>
        <p:nvCxnSpPr>
          <p:cNvPr id="42" name="Straight Connector 29">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BB62FD-7912-8FDD-6E08-3C8AD223B860}"/>
              </a:ext>
            </a:extLst>
          </p:cNvPr>
          <p:cNvSpPr>
            <a:spLocks noGrp="1"/>
          </p:cNvSpPr>
          <p:nvPr>
            <p:ph idx="1"/>
          </p:nvPr>
        </p:nvSpPr>
        <p:spPr>
          <a:xfrm>
            <a:off x="4751682" y="4650724"/>
            <a:ext cx="6902996" cy="1508361"/>
          </a:xfrm>
        </p:spPr>
        <p:txBody>
          <a:bodyPr anchor="ctr">
            <a:normAutofit fontScale="70000" lnSpcReduction="20000"/>
          </a:bodyPr>
          <a:lstStyle/>
          <a:p>
            <a:r>
              <a:rPr lang="en-AU" dirty="0"/>
              <a:t>Before proceeding forward, we need to test the if the filtering function is working properly or not. We can do this by using </a:t>
            </a:r>
            <a:r>
              <a:rPr lang="en-AU" dirty="0" err="1"/>
              <a:t>TestDNSBlock</a:t>
            </a:r>
            <a:r>
              <a:rPr lang="en-AU" dirty="0"/>
              <a:t> function. By using the function in the code, we can see in the output that it says </a:t>
            </a:r>
            <a:br>
              <a:rPr lang="en-AU" dirty="0"/>
            </a:br>
            <a:r>
              <a:rPr lang="en-AU" dirty="0"/>
              <a:t>“Host is not using DNS filtering.” This proves that the IP address of the malicious app is not 0.0.0.0. </a:t>
            </a:r>
          </a:p>
          <a:p>
            <a:endParaRPr lang="en-AU" dirty="0"/>
          </a:p>
          <a:p>
            <a:endParaRPr lang="en-AU" dirty="0"/>
          </a:p>
        </p:txBody>
      </p:sp>
      <p:cxnSp>
        <p:nvCxnSpPr>
          <p:cNvPr id="43" name="Straight Connector 31">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33">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1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E615F4-23D6-4945-B089-BA490A308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1499C-AE4C-BDED-63E4-36F04FC7830D}"/>
              </a:ext>
            </a:extLst>
          </p:cNvPr>
          <p:cNvSpPr>
            <a:spLocks noGrp="1"/>
          </p:cNvSpPr>
          <p:nvPr>
            <p:ph type="title"/>
          </p:nvPr>
        </p:nvSpPr>
        <p:spPr>
          <a:xfrm>
            <a:off x="571500" y="4572001"/>
            <a:ext cx="4734508" cy="1508356"/>
          </a:xfrm>
        </p:spPr>
        <p:txBody>
          <a:bodyPr anchor="ctr">
            <a:normAutofit/>
          </a:bodyPr>
          <a:lstStyle/>
          <a:p>
            <a:r>
              <a:rPr lang="en-AU" dirty="0"/>
              <a:t>Function Enable DoH</a:t>
            </a:r>
          </a:p>
        </p:txBody>
      </p:sp>
      <p:pic>
        <p:nvPicPr>
          <p:cNvPr id="7" name="Content Placeholder 6" descr="A close-up of a white background&#10;&#10;Description automatically generated">
            <a:extLst>
              <a:ext uri="{FF2B5EF4-FFF2-40B4-BE49-F238E27FC236}">
                <a16:creationId xmlns:a16="http://schemas.microsoft.com/office/drawing/2014/main" id="{34331F00-A9EB-9543-A3F9-C48E8B52F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40" y="1549568"/>
            <a:ext cx="11036691" cy="1879425"/>
          </a:xfrm>
          <a:prstGeom prst="rect">
            <a:avLst/>
          </a:prstGeom>
        </p:spPr>
      </p:pic>
      <p:cxnSp>
        <p:nvCxnSpPr>
          <p:cNvPr id="16" name="Straight Connector 15">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DC81CD-E001-40BD-9EF1-A95E157D5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AADD5AD-3570-1ECA-6A88-AF8A84B2DF3B}"/>
              </a:ext>
            </a:extLst>
          </p:cNvPr>
          <p:cNvSpPr>
            <a:spLocks noGrp="1"/>
          </p:cNvSpPr>
          <p:nvPr>
            <p:ph idx="1"/>
          </p:nvPr>
        </p:nvSpPr>
        <p:spPr>
          <a:xfrm>
            <a:off x="6046239" y="4572001"/>
            <a:ext cx="5585071" cy="1508361"/>
          </a:xfrm>
        </p:spPr>
        <p:txBody>
          <a:bodyPr anchor="ctr">
            <a:normAutofit fontScale="70000" lnSpcReduction="20000"/>
          </a:bodyPr>
          <a:lstStyle/>
          <a:p>
            <a:r>
              <a:rPr lang="en-US" dirty="0"/>
              <a:t>The </a:t>
            </a:r>
            <a:r>
              <a:rPr lang="en-US" dirty="0" err="1"/>
              <a:t>enableDoH</a:t>
            </a:r>
            <a:r>
              <a:rPr lang="en-US" dirty="0"/>
              <a:t> function helps to enable the DNS over HTTPS on the given machine or device. The value 2 is applied on the code to prevent the crashing or fallback of the system.</a:t>
            </a:r>
          </a:p>
          <a:p>
            <a:r>
              <a:rPr lang="en-US" dirty="0"/>
              <a:t>After running this code, the system reboots itself.</a:t>
            </a:r>
            <a:br>
              <a:rPr lang="en-US" dirty="0"/>
            </a:br>
            <a:r>
              <a:rPr lang="en-US" dirty="0"/>
              <a:t>We can use this command if the computer or system needs a restart to freshen up.</a:t>
            </a:r>
          </a:p>
        </p:txBody>
      </p:sp>
      <p:cxnSp>
        <p:nvCxnSpPr>
          <p:cNvPr id="20" name="Straight Connector 19">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C4587-6187-CA4D-9AC0-C41F3F974EC9}"/>
              </a:ext>
            </a:extLst>
          </p:cNvPr>
          <p:cNvSpPr>
            <a:spLocks noGrp="1"/>
          </p:cNvSpPr>
          <p:nvPr>
            <p:ph type="title"/>
          </p:nvPr>
        </p:nvSpPr>
        <p:spPr>
          <a:xfrm>
            <a:off x="555870" y="4572001"/>
            <a:ext cx="3695699" cy="1508356"/>
          </a:xfrm>
        </p:spPr>
        <p:txBody>
          <a:bodyPr anchor="ctr">
            <a:normAutofit/>
          </a:bodyPr>
          <a:lstStyle/>
          <a:p>
            <a:r>
              <a:rPr lang="en-AU" dirty="0"/>
              <a:t>Function Setup Quad DoH </a:t>
            </a:r>
          </a:p>
        </p:txBody>
      </p:sp>
      <p:pic>
        <p:nvPicPr>
          <p:cNvPr id="16" name="Picture 15" descr="A computer code on a white background&#10;&#10;Description automatically generated">
            <a:extLst>
              <a:ext uri="{FF2B5EF4-FFF2-40B4-BE49-F238E27FC236}">
                <a16:creationId xmlns:a16="http://schemas.microsoft.com/office/drawing/2014/main" id="{68C8E5FF-0AC9-D496-3D0B-29FA74266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06" y="390526"/>
            <a:ext cx="6103652" cy="3609976"/>
          </a:xfrm>
          <a:prstGeom prst="rect">
            <a:avLst/>
          </a:prstGeom>
        </p:spPr>
      </p:pic>
      <p:pic>
        <p:nvPicPr>
          <p:cNvPr id="20" name="Picture 19" descr="A blue screen with white text&#10;&#10;Description automatically generated">
            <a:extLst>
              <a:ext uri="{FF2B5EF4-FFF2-40B4-BE49-F238E27FC236}">
                <a16:creationId xmlns:a16="http://schemas.microsoft.com/office/drawing/2014/main" id="{A494BE64-F88D-DE2F-CE22-B2E014AC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358" y="1528464"/>
            <a:ext cx="5357874" cy="1900536"/>
          </a:xfrm>
          <a:prstGeom prst="rect">
            <a:avLst/>
          </a:prstGeom>
        </p:spPr>
      </p:pic>
      <p:cxnSp>
        <p:nvCxnSpPr>
          <p:cNvPr id="27" name="Straight Connector 26">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F0EF25-D832-D4F8-FE43-149219D0885B}"/>
              </a:ext>
            </a:extLst>
          </p:cNvPr>
          <p:cNvSpPr>
            <a:spLocks noGrp="1"/>
          </p:cNvSpPr>
          <p:nvPr>
            <p:ph idx="1"/>
          </p:nvPr>
        </p:nvSpPr>
        <p:spPr>
          <a:xfrm>
            <a:off x="4728315" y="4337069"/>
            <a:ext cx="6902996" cy="1882756"/>
          </a:xfrm>
        </p:spPr>
        <p:txBody>
          <a:bodyPr anchor="ctr">
            <a:normAutofit fontScale="85000" lnSpcReduction="20000"/>
          </a:bodyPr>
          <a:lstStyle/>
          <a:p>
            <a:pPr>
              <a:lnSpc>
                <a:spcPct val="110000"/>
              </a:lnSpc>
            </a:pPr>
            <a:r>
              <a:rPr lang="en-AU" dirty="0"/>
              <a:t>After applying the function Setup Quad DoH, the system changes DNS server of the ethernet  to 1.1.1.0. It also registers a DoH template by using the function Add-</a:t>
            </a:r>
            <a:r>
              <a:rPr lang="en-AU" dirty="0" err="1"/>
              <a:t>DnsClientServerAddress</a:t>
            </a:r>
            <a:r>
              <a:rPr lang="en-AU" dirty="0"/>
              <a:t>. And we can enable the DoH on Ethernet 3 by using a registry.</a:t>
            </a:r>
          </a:p>
          <a:p>
            <a:pPr>
              <a:lnSpc>
                <a:spcPct val="110000"/>
              </a:lnSpc>
            </a:pPr>
            <a:r>
              <a:rPr lang="en-AU" dirty="0"/>
              <a:t>After running the code, we can see that System is setting DNS server, Enabling DoH and at last, it says, Quad DoH configuration had been completed for Ethernet 3.</a:t>
            </a:r>
          </a:p>
        </p:txBody>
      </p:sp>
      <p:cxnSp>
        <p:nvCxnSpPr>
          <p:cNvPr id="29" name="Straight Connector 28">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50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C4587-6187-CA4D-9AC0-C41F3F974EC9}"/>
              </a:ext>
            </a:extLst>
          </p:cNvPr>
          <p:cNvSpPr>
            <a:spLocks noGrp="1"/>
          </p:cNvSpPr>
          <p:nvPr>
            <p:ph type="title"/>
          </p:nvPr>
        </p:nvSpPr>
        <p:spPr>
          <a:xfrm>
            <a:off x="555870" y="4572001"/>
            <a:ext cx="3695699" cy="1508356"/>
          </a:xfrm>
        </p:spPr>
        <p:txBody>
          <a:bodyPr anchor="ctr">
            <a:normAutofit/>
          </a:bodyPr>
          <a:lstStyle/>
          <a:p>
            <a:r>
              <a:rPr lang="en-AU" dirty="0"/>
              <a:t>Function </a:t>
            </a:r>
            <a:r>
              <a:rPr lang="en-AU" dirty="0" err="1"/>
              <a:t>ResetDoH</a:t>
            </a:r>
            <a:endParaRPr lang="en-AU" dirty="0"/>
          </a:p>
        </p:txBody>
      </p:sp>
      <p:cxnSp>
        <p:nvCxnSpPr>
          <p:cNvPr id="27" name="Straight Connector 26">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F0EF25-D832-D4F8-FE43-149219D0885B}"/>
              </a:ext>
            </a:extLst>
          </p:cNvPr>
          <p:cNvSpPr>
            <a:spLocks noGrp="1"/>
          </p:cNvSpPr>
          <p:nvPr>
            <p:ph idx="1"/>
          </p:nvPr>
        </p:nvSpPr>
        <p:spPr>
          <a:xfrm>
            <a:off x="4728315" y="4337069"/>
            <a:ext cx="6902996" cy="1882756"/>
          </a:xfrm>
        </p:spPr>
        <p:txBody>
          <a:bodyPr anchor="ctr">
            <a:normAutofit/>
          </a:bodyPr>
          <a:lstStyle/>
          <a:p>
            <a:pPr>
              <a:lnSpc>
                <a:spcPct val="110000"/>
              </a:lnSpc>
            </a:pPr>
            <a:r>
              <a:rPr lang="en-AU" dirty="0"/>
              <a:t>By using this feature, all the settings in the DNS server reverts to its original or default settings. All the values that were changed or assigned in the server gets reset to their original value.</a:t>
            </a:r>
          </a:p>
          <a:p>
            <a:pPr>
              <a:lnSpc>
                <a:spcPct val="110000"/>
              </a:lnSpc>
            </a:pPr>
            <a:endParaRPr lang="en-AU" dirty="0"/>
          </a:p>
        </p:txBody>
      </p:sp>
      <p:cxnSp>
        <p:nvCxnSpPr>
          <p:cNvPr id="29" name="Straight Connector 28">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close-up of a computer&#10;&#10;Description automatically generated">
            <a:extLst>
              <a:ext uri="{FF2B5EF4-FFF2-40B4-BE49-F238E27FC236}">
                <a16:creationId xmlns:a16="http://schemas.microsoft.com/office/drawing/2014/main" id="{75947067-C08F-B252-3C20-C80EB233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33" y="534630"/>
            <a:ext cx="4884843" cy="2512734"/>
          </a:xfrm>
          <a:prstGeom prst="rect">
            <a:avLst/>
          </a:prstGeom>
        </p:spPr>
      </p:pic>
      <p:pic>
        <p:nvPicPr>
          <p:cNvPr id="7" name="Picture 6" descr="A blue screen with white text&#10;&#10;Description automatically generated">
            <a:extLst>
              <a:ext uri="{FF2B5EF4-FFF2-40B4-BE49-F238E27FC236}">
                <a16:creationId xmlns:a16="http://schemas.microsoft.com/office/drawing/2014/main" id="{DA62F3E4-B6AC-655E-826A-867DE8D63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476" y="913764"/>
            <a:ext cx="5140124" cy="2133600"/>
          </a:xfrm>
          <a:prstGeom prst="rect">
            <a:avLst/>
          </a:prstGeom>
        </p:spPr>
      </p:pic>
    </p:spTree>
    <p:extLst>
      <p:ext uri="{BB962C8B-B14F-4D97-AF65-F5344CB8AC3E}">
        <p14:creationId xmlns:p14="http://schemas.microsoft.com/office/powerpoint/2010/main" val="32094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1B17-0010-79E6-8136-1C1E41FE493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D29D6FFE-C597-9907-AE8C-5C5D9079D322}"/>
              </a:ext>
            </a:extLst>
          </p:cNvPr>
          <p:cNvSpPr>
            <a:spLocks noGrp="1"/>
          </p:cNvSpPr>
          <p:nvPr>
            <p:ph idx="1"/>
          </p:nvPr>
        </p:nvSpPr>
        <p:spPr/>
        <p:txBody>
          <a:bodyPr/>
          <a:lstStyle/>
          <a:p>
            <a:r>
              <a:rPr lang="en-AU" dirty="0"/>
              <a:t>After running all the code together, </a:t>
            </a:r>
            <a:r>
              <a:rPr lang="en-AU"/>
              <a:t>the result / </a:t>
            </a:r>
            <a:r>
              <a:rPr lang="en-AU" dirty="0"/>
              <a:t>output comes as:</a:t>
            </a:r>
          </a:p>
          <a:p>
            <a:pPr marL="0" indent="0">
              <a:buNone/>
            </a:pPr>
            <a:endParaRPr lang="en-AU" dirty="0"/>
          </a:p>
        </p:txBody>
      </p:sp>
      <p:pic>
        <p:nvPicPr>
          <p:cNvPr id="5" name="Picture 4" descr="A blue screen with white text&#10;&#10;Description automatically generated">
            <a:extLst>
              <a:ext uri="{FF2B5EF4-FFF2-40B4-BE49-F238E27FC236}">
                <a16:creationId xmlns:a16="http://schemas.microsoft.com/office/drawing/2014/main" id="{C65F9AB4-56E0-6204-5604-CD18A1D9F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057" y="2627971"/>
            <a:ext cx="6943993" cy="3540740"/>
          </a:xfrm>
          <a:prstGeom prst="rect">
            <a:avLst/>
          </a:prstGeom>
        </p:spPr>
      </p:pic>
    </p:spTree>
    <p:extLst>
      <p:ext uri="{BB962C8B-B14F-4D97-AF65-F5344CB8AC3E}">
        <p14:creationId xmlns:p14="http://schemas.microsoft.com/office/powerpoint/2010/main" val="222878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5051D-F9E2-D4BE-0B70-07F17CDFFA5C}"/>
              </a:ext>
            </a:extLst>
          </p:cNvPr>
          <p:cNvSpPr>
            <a:spLocks noGrp="1"/>
          </p:cNvSpPr>
          <p:nvPr>
            <p:ph type="title"/>
          </p:nvPr>
        </p:nvSpPr>
        <p:spPr>
          <a:xfrm>
            <a:off x="555870" y="4572001"/>
            <a:ext cx="3695699" cy="1508356"/>
          </a:xfrm>
        </p:spPr>
        <p:txBody>
          <a:bodyPr anchor="ctr">
            <a:normAutofit/>
          </a:bodyPr>
          <a:lstStyle/>
          <a:p>
            <a:r>
              <a:rPr lang="en-AU" dirty="0"/>
              <a:t>Function </a:t>
            </a:r>
            <a:r>
              <a:rPr lang="en-AU" dirty="0" err="1"/>
              <a:t>BlockHTTP</a:t>
            </a:r>
            <a:endParaRPr lang="en-AU" dirty="0"/>
          </a:p>
        </p:txBody>
      </p:sp>
      <p:pic>
        <p:nvPicPr>
          <p:cNvPr id="7" name="Picture 6" descr="A computer screen shot of a blue screen&#10;&#10;Description automatically generated">
            <a:extLst>
              <a:ext uri="{FF2B5EF4-FFF2-40B4-BE49-F238E27FC236}">
                <a16:creationId xmlns:a16="http://schemas.microsoft.com/office/drawing/2014/main" id="{B38858EA-3004-A07B-92AB-49181139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06" y="0"/>
            <a:ext cx="5357874" cy="3559425"/>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7FF6E755-4011-7286-C00A-5ED88CBD6D9E}"/>
              </a:ext>
            </a:extLst>
          </p:cNvPr>
          <p:cNvPicPr>
            <a:picLocks noChangeAspect="1"/>
          </p:cNvPicPr>
          <p:nvPr/>
        </p:nvPicPr>
        <p:blipFill rotWithShape="1">
          <a:blip r:embed="rId3">
            <a:extLst>
              <a:ext uri="{28A0092B-C50C-407E-A947-70E740481C1C}">
                <a14:useLocalDpi xmlns:a14="http://schemas.microsoft.com/office/drawing/2010/main" val="0"/>
              </a:ext>
            </a:extLst>
          </a:blip>
          <a:srcRect r="18461"/>
          <a:stretch/>
        </p:blipFill>
        <p:spPr>
          <a:xfrm>
            <a:off x="6268258" y="342901"/>
            <a:ext cx="5357874" cy="3286124"/>
          </a:xfrm>
          <a:prstGeom prst="rect">
            <a:avLst/>
          </a:prstGeom>
        </p:spPr>
      </p:pic>
      <p:cxnSp>
        <p:nvCxnSpPr>
          <p:cNvPr id="23" name="Straight Connector 2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7D8D0B-AFD1-FF46-7201-3A83E7DCA241}"/>
              </a:ext>
            </a:extLst>
          </p:cNvPr>
          <p:cNvSpPr>
            <a:spLocks noGrp="1"/>
          </p:cNvSpPr>
          <p:nvPr>
            <p:ph idx="1"/>
          </p:nvPr>
        </p:nvSpPr>
        <p:spPr>
          <a:xfrm>
            <a:off x="4728315" y="4572001"/>
            <a:ext cx="6902996" cy="1508361"/>
          </a:xfrm>
        </p:spPr>
        <p:txBody>
          <a:bodyPr anchor="ctr">
            <a:normAutofit fontScale="85000" lnSpcReduction="20000"/>
          </a:bodyPr>
          <a:lstStyle/>
          <a:p>
            <a:pPr>
              <a:lnSpc>
                <a:spcPct val="110000"/>
              </a:lnSpc>
            </a:pPr>
            <a:r>
              <a:rPr lang="en-AU" dirty="0"/>
              <a:t>This feature limits the malicious application’s capability to communicate over HTTP with the system. This results in restriction of the app and prevention of malware in the system. When we run the code, all the outbound connection to the TCP port80 would be blocked. If the user wants to block any other ports, they can simply change the port number in the above code. </a:t>
            </a:r>
          </a:p>
        </p:txBody>
      </p:sp>
      <p:cxnSp>
        <p:nvCxnSpPr>
          <p:cNvPr id="25" name="Straight Connector 2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255240"/>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213A21"/>
      </a:dk2>
      <a:lt2>
        <a:srgbClr val="E2E6E8"/>
      </a:lt2>
      <a:accent1>
        <a:srgbClr val="BE9A86"/>
      </a:accent1>
      <a:accent2>
        <a:srgbClr val="ADA176"/>
      </a:accent2>
      <a:accent3>
        <a:srgbClr val="A0A77F"/>
      </a:accent3>
      <a:accent4>
        <a:srgbClr val="8AAB75"/>
      </a:accent4>
      <a:accent5>
        <a:srgbClr val="81AD82"/>
      </a:accent5>
      <a:accent6>
        <a:srgbClr val="77AE8F"/>
      </a:accent6>
      <a:hlink>
        <a:srgbClr val="5A879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Metadata/LabelInfo.xml><?xml version="1.0" encoding="utf-8"?>
<clbl:labelList xmlns:clbl="http://schemas.microsoft.com/office/2020/mipLabelMetadata">
  <clbl:label id="{fdade0c4-3fea-4320-ae53-1a1742aeff1e}" enabled="0" method="" siteId="{fdade0c4-3fea-4320-ae53-1a1742aeff1e}" removed="1"/>
</clbl:labelList>
</file>

<file path=docProps/app.xml><?xml version="1.0" encoding="utf-8"?>
<Properties xmlns="http://schemas.openxmlformats.org/officeDocument/2006/extended-properties" xmlns:vt="http://schemas.openxmlformats.org/officeDocument/2006/docPropsVTypes">
  <TotalTime>258</TotalTime>
  <Words>372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Batang</vt:lpstr>
      <vt:lpstr>Arial</vt:lpstr>
      <vt:lpstr>Avenir Next LT Pro Light</vt:lpstr>
      <vt:lpstr>AlignmentVTI</vt:lpstr>
      <vt:lpstr>Defend the Vulns</vt:lpstr>
      <vt:lpstr>DNS filtering to block malicious domains. (TestDNS)</vt:lpstr>
      <vt:lpstr>Function Enable DoH</vt:lpstr>
      <vt:lpstr>Function Setup Quad DoH </vt:lpstr>
      <vt:lpstr>Function ResetDoH</vt:lpstr>
      <vt:lpstr>PowerPoint Presentation</vt:lpstr>
      <vt:lpstr>Function BlockHTTP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Aawan Adhikari</dc:creator>
  <cp:lastModifiedBy>Aawan Adhikari</cp:lastModifiedBy>
  <cp:revision>1</cp:revision>
  <dcterms:created xsi:type="dcterms:W3CDTF">2023-09-20T12:00:30Z</dcterms:created>
  <dcterms:modified xsi:type="dcterms:W3CDTF">2023-09-21T14:53:07Z</dcterms:modified>
</cp:coreProperties>
</file>