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30490F-B5D0-4F3F-9B22-68CF8B53D955}">
  <a:tblStyle styleId="{C130490F-B5D0-4F3F-9B22-68CF8B53D9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87997393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87997393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1624d439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f1624d439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1624d4392_0_1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f1624d4392_0_1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1624d4392_0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1624d4392_0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624d439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624d43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53" name="Google Shape;15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7" name="Google Shape;157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2" name="Google Shape;16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3" name="Google Shape;17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5" name="Google Shape;18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ctrTitle"/>
          </p:nvPr>
        </p:nvSpPr>
        <p:spPr>
          <a:xfrm>
            <a:off x="3537150" y="1578400"/>
            <a:ext cx="5017500" cy="19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Agent Request Console Migration Guide.</a:t>
            </a:r>
            <a:endParaRPr/>
          </a:p>
        </p:txBody>
      </p:sp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Vue 2 to Vue 3 Migration strategy.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1579950" y="385125"/>
            <a:ext cx="67563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Vue 2 End of Life - What it means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1297500" y="1293175"/>
            <a:ext cx="70389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en-GB" sz="4800">
                <a:latin typeface="Arial"/>
                <a:ea typeface="Arial"/>
                <a:cs typeface="Arial"/>
                <a:sym typeface="Arial"/>
              </a:rPr>
              <a:t>Background: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en-GB" sz="4800">
                <a:latin typeface="Arial"/>
                <a:ea typeface="Arial"/>
                <a:cs typeface="Arial"/>
                <a:sym typeface="Arial"/>
              </a:rPr>
              <a:t>vue 2 is currently in maintenance mode which means it won’t receive any new feature updates, just security.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en-GB" sz="4800">
                <a:latin typeface="Arial"/>
                <a:ea typeface="Arial"/>
                <a:cs typeface="Arial"/>
                <a:sym typeface="Arial"/>
              </a:rPr>
              <a:t>Vue 2 will reach End of Life (EOL) on December 31st, 2023 .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en-GB" sz="4800">
                <a:latin typeface="Arial"/>
                <a:ea typeface="Arial"/>
                <a:cs typeface="Arial"/>
                <a:sym typeface="Arial"/>
              </a:rPr>
              <a:t>Vue 2 will be available through CDN and Package Managers but will not receive security updates and browser compatibility fixes.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en-GB" sz="4800">
                <a:latin typeface="Arial"/>
                <a:ea typeface="Arial"/>
                <a:cs typeface="Arial"/>
                <a:sym typeface="Arial"/>
              </a:rPr>
              <a:t>Options to deal with EOL: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en-GB" sz="4800">
                <a:latin typeface="Arial"/>
                <a:ea typeface="Arial"/>
                <a:cs typeface="Arial"/>
                <a:sym typeface="Arial"/>
              </a:rPr>
              <a:t>Upgrade to Vue 3 - best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en-GB" sz="4800">
                <a:latin typeface="Arial"/>
                <a:ea typeface="Arial"/>
                <a:cs typeface="Arial"/>
                <a:sym typeface="Arial"/>
              </a:rPr>
              <a:t>Upgrade to Vue 2.7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en-GB" sz="4800">
                <a:latin typeface="Arial"/>
                <a:ea typeface="Arial"/>
                <a:cs typeface="Arial"/>
                <a:sym typeface="Arial"/>
              </a:rPr>
              <a:t>Be on current.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7384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7384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7384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7384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384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384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384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1491075" y="385125"/>
            <a:ext cx="68454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Points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 to Consider: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1297500" y="1152825"/>
            <a:ext cx="70389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en-GB" sz="4800">
                <a:latin typeface="Arial"/>
                <a:ea typeface="Arial"/>
                <a:cs typeface="Arial"/>
                <a:sym typeface="Arial"/>
              </a:rPr>
              <a:t>Business: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en-GB" sz="4800">
                <a:latin typeface="Arial"/>
                <a:ea typeface="Arial"/>
                <a:cs typeface="Arial"/>
                <a:sym typeface="Arial"/>
              </a:rPr>
              <a:t>Does company policies and regulations allow legacy version?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en-GB" sz="4800">
                <a:latin typeface="Arial"/>
                <a:ea typeface="Arial"/>
                <a:cs typeface="Arial"/>
                <a:sym typeface="Arial"/>
              </a:rPr>
              <a:t>Does the app expect continued new feature development into the future?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en-GB" sz="4800">
                <a:latin typeface="Arial"/>
                <a:ea typeface="Arial"/>
                <a:cs typeface="Arial"/>
                <a:sym typeface="Arial"/>
              </a:rPr>
              <a:t>Can the team </a:t>
            </a:r>
            <a:r>
              <a:rPr lang="en-GB" sz="4800">
                <a:latin typeface="Arial"/>
                <a:ea typeface="Arial"/>
                <a:cs typeface="Arial"/>
                <a:sym typeface="Arial"/>
              </a:rPr>
              <a:t>allocate</a:t>
            </a:r>
            <a:r>
              <a:rPr lang="en-GB" sz="4800">
                <a:latin typeface="Arial"/>
                <a:ea typeface="Arial"/>
                <a:cs typeface="Arial"/>
                <a:sym typeface="Arial"/>
              </a:rPr>
              <a:t> dedicated time for Upgrade?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en-GB" sz="4800">
                <a:latin typeface="Arial"/>
                <a:ea typeface="Arial"/>
                <a:cs typeface="Arial"/>
                <a:sym typeface="Arial"/>
              </a:rPr>
              <a:t>Technical: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en-GB" sz="4800">
                <a:latin typeface="Arial"/>
                <a:ea typeface="Arial"/>
                <a:cs typeface="Arial"/>
                <a:sym typeface="Arial"/>
              </a:rPr>
              <a:t>Does the app relay on third party libraries which are not supported completely?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en-GB" sz="4800">
                <a:latin typeface="Arial"/>
                <a:ea typeface="Arial"/>
                <a:cs typeface="Arial"/>
                <a:sym typeface="Arial"/>
              </a:rPr>
              <a:t>Does Typescript support and new Vue3 </a:t>
            </a:r>
            <a:r>
              <a:rPr lang="en-GB" sz="4800">
                <a:latin typeface="Arial"/>
                <a:ea typeface="Arial"/>
                <a:cs typeface="Arial"/>
                <a:sym typeface="Arial"/>
              </a:rPr>
              <a:t>features </a:t>
            </a:r>
            <a:r>
              <a:rPr lang="en-GB" sz="4800">
                <a:latin typeface="Arial"/>
                <a:ea typeface="Arial"/>
                <a:cs typeface="Arial"/>
                <a:sym typeface="Arial"/>
              </a:rPr>
              <a:t>required?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en-GB" sz="4800">
                <a:latin typeface="Arial"/>
                <a:ea typeface="Arial"/>
                <a:cs typeface="Arial"/>
                <a:sym typeface="Arial"/>
              </a:rPr>
              <a:t>Is there any Performance Issues to resolve?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en-GB" sz="4800">
                <a:latin typeface="Arial"/>
                <a:ea typeface="Arial"/>
                <a:cs typeface="Arial"/>
                <a:sym typeface="Arial"/>
              </a:rPr>
              <a:t>Does ARC relay on the </a:t>
            </a:r>
            <a:r>
              <a:rPr lang="en-GB" sz="4800">
                <a:latin typeface="Arial"/>
                <a:ea typeface="Arial"/>
                <a:cs typeface="Arial"/>
                <a:sym typeface="Arial"/>
              </a:rPr>
              <a:t>functionalities which are deprecated in Vue 3</a:t>
            </a:r>
            <a:r>
              <a:rPr lang="en-GB" sz="4800">
                <a:latin typeface="Arial"/>
                <a:ea typeface="Arial"/>
                <a:cs typeface="Arial"/>
                <a:sym typeface="Arial"/>
              </a:rPr>
              <a:t>?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en-GB" sz="4800">
                <a:latin typeface="Arial"/>
                <a:ea typeface="Arial"/>
                <a:cs typeface="Arial"/>
                <a:sym typeface="Arial"/>
              </a:rPr>
              <a:t>Going further all the support libraries will reflect Vue 3 way. Is the application depend on external libraries?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en-GB" sz="4800">
                <a:latin typeface="Arial"/>
                <a:ea typeface="Arial"/>
                <a:cs typeface="Arial"/>
                <a:sym typeface="Arial"/>
              </a:rPr>
              <a:t>Needed community help?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2492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492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492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1510825" y="393750"/>
            <a:ext cx="6825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What Improved in Vue 3: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1297500" y="1251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Better Optimization 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techniques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b="1" i="1" lang="en-GB" sz="1200">
                <a:latin typeface="Arial"/>
                <a:ea typeface="Arial"/>
                <a:cs typeface="Arial"/>
                <a:sym typeface="Arial"/>
              </a:rPr>
              <a:t>Composition API 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it allows  to split component logic into smaller, reusable functions, which can lead to better performance by reducing the amount of code that needs to be re-evaluated.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➢"/>
            </a:pPr>
            <a:r>
              <a:rPr b="1" i="1" lang="en-GB" sz="1200">
                <a:latin typeface="Arial"/>
                <a:ea typeface="Arial"/>
                <a:cs typeface="Arial"/>
                <a:sym typeface="Arial"/>
              </a:rPr>
              <a:t>static tree optimization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-  Vue 3 template compiler can now recognize and optimize static parts of the template,which can lead to faster initial render times.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Smaller bundle size.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Better Typescript Support.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Modular imports.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State management using pinia.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Using vite instead of Vue cli for faster development and 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bundle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management.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764250" y="276500"/>
            <a:ext cx="76155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Migration Efforts: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9" name="Google Shape;219;p21"/>
          <p:cNvGraphicFramePr/>
          <p:nvPr/>
        </p:nvGraphicFramePr>
        <p:xfrm>
          <a:off x="795000" y="10888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{C130490F-B5D0-4F3F-9B22-68CF8B53D955}</a:tableStyleId>
              </a:tblPr>
              <a:tblGrid>
                <a:gridCol w="1099375"/>
                <a:gridCol w="430650"/>
                <a:gridCol w="1468025"/>
                <a:gridCol w="2303500"/>
                <a:gridCol w="1734575"/>
                <a:gridCol w="1017600"/>
              </a:tblGrid>
              <a:tr h="56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Strategy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Support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UI Tech Stack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pros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Blockers/checks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Estimated Time - 2 devs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u="sng">
                          <a:solidFill>
                            <a:schemeClr val="lt1"/>
                          </a:solidFill>
                        </a:rPr>
                        <a:t>(In sprint)</a:t>
                      </a:r>
                      <a:endParaRPr b="1" sz="10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Basic v2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No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Vue 2.7, Options API,</a:t>
                      </a:r>
                      <a:endParaRPr b="1"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Javascript, </a:t>
                      </a:r>
                      <a:endParaRPr b="1"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Vuetify 2,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Minimum effort,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Step closer to move to better stack.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Full Vuetify Compatibility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Find and resolve breaking changes, future browser upgrades may affect versions with no support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1- 2  Sprints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Basic v3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Yes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Vue 3, Options API, javascript, Vuetify 3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Vue community support.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Better performance,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Need to check about Vuetify 3 compatibility with Arc.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Resolve breaking changes.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2-3 sprints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Medium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Yes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Vue 3, Options API, Typescript, Vuetify 3.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Step 2 +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Better Type checking, error finding,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Will be easy for future Migrations.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Step 2+, need to rewrite most of the code.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Huge effort.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4-5 sprints of development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Final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(recommended)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Yes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Vue 3, Composition API, Typescript, Vuetify 3, Vite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Step 3 +, can use latest vue features and Functional programming strategies, less code, High performance, up-to-date stack, Better reactivity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High effort, Learning, Rewrite of the application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6-8 Sprints of development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1579950" y="393750"/>
            <a:ext cx="6756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Path to Migrate: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ARC Stack </a:t>
            </a:r>
            <a:r>
              <a:rPr b="1" i="1" lang="en-GB" sz="1200">
                <a:latin typeface="Lato"/>
                <a:ea typeface="Lato"/>
                <a:cs typeface="Lato"/>
                <a:sym typeface="Lato"/>
              </a:rPr>
              <a:t>(current)</a:t>
            </a:r>
            <a:r>
              <a:rPr b="1" lang="en-GB" sz="1300">
                <a:latin typeface="Lato"/>
                <a:ea typeface="Lato"/>
                <a:cs typeface="Lato"/>
                <a:sym typeface="Lato"/>
              </a:rPr>
              <a:t>: Vue 2.6, Javascript, Vuetify 2, Options API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1297500" y="1421950"/>
            <a:ext cx="7038900" cy="32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Directly moving from current version to Vue 3 contains some breaking changes that make it incompatible with Vue 2, so effort is required for Migration.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Most of the Vue 2 APIs like options APIs will work on Vue 3.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The  new features  of Vue 3 like Composition API’s and &lt;script setup&gt; are backported to Vue 2.7.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As of now, the vuetify 3 library version released for Vue 3 is stable. few components are in alpha version and pending release.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Recommended Path :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➢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Current Version →  Vue 2.7 —&gt; Vue 3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If moved to Version 2.7, then it is recommended to leverage the Vue 3 functionalities which are backported to Vue2.7 so, that future upgrades will not be painful.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i="1" lang="en-GB" sz="1200" u="sng">
                <a:latin typeface="Arial"/>
                <a:ea typeface="Arial"/>
                <a:cs typeface="Arial"/>
                <a:sym typeface="Arial"/>
              </a:rPr>
              <a:t>Make use of Extended LTS for Vue 2 if needed.</a:t>
            </a:r>
            <a:r>
              <a:rPr i="1" lang="en-GB" sz="1200" u="sng">
                <a:latin typeface="Arial"/>
                <a:ea typeface="Arial"/>
                <a:cs typeface="Arial"/>
                <a:sym typeface="Arial"/>
              </a:rPr>
              <a:t> </a:t>
            </a:r>
            <a:endParaRPr i="1" sz="1200" u="sng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