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FC7A7-6FA6-4EF7-8211-154E5A9F288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C8295-6E8E-4EA2-932F-8FDA1B43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7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79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0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7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6107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39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9038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0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85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2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3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7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5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9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8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1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4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6969C88-B244-455D-A017-012B25B1ACDD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4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ainting of a tree&#10;&#10;Description automatically generated">
            <a:extLst>
              <a:ext uri="{FF2B5EF4-FFF2-40B4-BE49-F238E27FC236}">
                <a16:creationId xmlns:a16="http://schemas.microsoft.com/office/drawing/2014/main" id="{A7BEDC11-14FE-4956-A004-52B0DE77E2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4"/>
          <a:stretch/>
        </p:blipFill>
        <p:spPr>
          <a:xfrm>
            <a:off x="-2" y="-2"/>
            <a:ext cx="11429995" cy="6858001"/>
          </a:xfrm>
          <a:custGeom>
            <a:avLst/>
            <a:gdLst/>
            <a:ahLst/>
            <a:cxnLst/>
            <a:rect l="l" t="t" r="r" b="b"/>
            <a:pathLst>
              <a:path w="11429995" h="6858001">
                <a:moveTo>
                  <a:pt x="0" y="0"/>
                </a:moveTo>
                <a:lnTo>
                  <a:pt x="7624254" y="0"/>
                </a:lnTo>
                <a:lnTo>
                  <a:pt x="7862589" y="52181"/>
                </a:lnTo>
                <a:cubicBezTo>
                  <a:pt x="10504017" y="652275"/>
                  <a:pt x="11363091" y="1531476"/>
                  <a:pt x="11414106" y="2360939"/>
                </a:cubicBezTo>
                <a:cubicBezTo>
                  <a:pt x="11427932" y="2579799"/>
                  <a:pt x="11433644" y="2800687"/>
                  <a:pt x="11427598" y="3022918"/>
                </a:cubicBezTo>
                <a:cubicBezTo>
                  <a:pt x="11393176" y="4286859"/>
                  <a:pt x="10977952" y="5594221"/>
                  <a:pt x="9507339" y="6818588"/>
                </a:cubicBezTo>
                <a:lnTo>
                  <a:pt x="9458552" y="6858001"/>
                </a:lnTo>
                <a:lnTo>
                  <a:pt x="0" y="6858001"/>
                </a:lnTo>
                <a:close/>
              </a:path>
            </a:pathLst>
          </a:cu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94924D-F572-4081-BD30-9BB726923331}"/>
              </a:ext>
            </a:extLst>
          </p:cNvPr>
          <p:cNvSpPr/>
          <p:nvPr/>
        </p:nvSpPr>
        <p:spPr>
          <a:xfrm>
            <a:off x="7022480" y="4985916"/>
            <a:ext cx="50481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W&amp;M </a:t>
            </a:r>
            <a:b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386524470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Gothic</vt:lpstr>
      <vt:lpstr>Wingdings 3</vt:lpstr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Brenkus, Paul</dc:creator>
  <cp:lastModifiedBy>Brenkus, Paul</cp:lastModifiedBy>
  <cp:revision>1</cp:revision>
  <dcterms:created xsi:type="dcterms:W3CDTF">2020-07-17T06:50:53Z</dcterms:created>
  <dcterms:modified xsi:type="dcterms:W3CDTF">2020-07-17T06:56:50Z</dcterms:modified>
</cp:coreProperties>
</file>