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e5affa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e5affa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560df09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560df09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60df09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560df09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04/27 Team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6"/>
              <a:t>Sam Speake</a:t>
            </a:r>
            <a:endParaRPr sz="7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 updates to various documents used throughout the semester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LaTeX document and formatted outline for final report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 written</a:t>
            </a:r>
            <a:endParaRPr sz="14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9301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compiling notes from the teams, individuals, and Google Drive to write each section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Omitting results and conclusions while model and dashboard are being polished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an improved model using reweighing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statistical parity to measure bias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 measure of accuracy between models (Patrick can speak to this)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Saw a 5% increase in accuracy with the less biased model</a:t>
            </a:r>
            <a:endParaRPr sz="14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9301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Week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Connor helping to implement the model(s) in the dashboard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Matt and Patrick polishing the model and trying “last minute methods”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AJ helping to summarize all the statistical work done with Javonte for the final document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Added a new tab which allows for predictor selection, then runs a model with the selections and displays output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Updated UI for running a custom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Currently working on implementing a linear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Brad’s grad school meeting wraps up in time, he’ll demo all the changes</a:t>
            </a:r>
            <a:endParaRPr sz="14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9301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Week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Final polishing on the dashboard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Implementing our baseline and improved models throughout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Work with Dr. Guha to make sure everything is correct/appropriate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Host the dashboard on our GitHub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