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a67e289b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a67e289b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ce5affa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ce5affa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c400d208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c400d208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c400d208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c400d208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ce5affa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ce5affa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Capstone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04/06 Team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6"/>
              <a:t>Sam Speake</a:t>
            </a:r>
            <a:endParaRPr sz="76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Team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Polishing of mitigation methodologies and annotated bibliography documents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Uploaded to GitHub, along with all articles</a:t>
            </a:r>
            <a:endParaRPr sz="1500"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503629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Decided on the statistical parity test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Only drawback is that it only looks at group fairness, not individual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Created a document which gives context and instructions for the development team to implement the test</a:t>
            </a:r>
            <a:endParaRPr sz="1500"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4671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</a:t>
            </a:r>
            <a:r>
              <a:rPr lang="en"/>
              <a:t>Team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Team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RShiny dashboard has been refined to match Dr. Guha’s feedback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Wholistic group and individual outputs in github from the model with and without race included</a:t>
            </a:r>
            <a:endParaRPr sz="140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930150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Separate data cleaning file in GitHub created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no longer has to be re-cleaned on runs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Forces accuracy across models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understanding file updated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4618"/>
            <a:ext cx="9144002" cy="345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173"/>
            <a:ext cx="9144001" cy="4947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Move the development team’s focus to be entirely on creating the RShiny dashboard as it will be the forefront of what we have to show</a:t>
            </a:r>
            <a:endParaRPr sz="1300"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72150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Have the statistics team take over a lot of model development rather to reduce bottleneck and speed up production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model development seems to fit more under statistics anyways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will be more </a:t>
            </a:r>
            <a:r>
              <a:rPr lang="en"/>
              <a:t>efficient</a:t>
            </a:r>
            <a:r>
              <a:rPr lang="en"/>
              <a:t> than our current pipeline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Have Connor set up a meeting with the statistics team to provide a transfer of knowledge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