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e5affa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e5affa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04/13 Team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6"/>
              <a:t>Sam Speake</a:t>
            </a:r>
            <a:endParaRPr sz="7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In Review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Further readjustment following difficulties with previous changes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Connor has taken on a technical lead role</a:t>
            </a:r>
            <a:endParaRPr sz="13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Overseeing statistics team and </a:t>
            </a:r>
            <a:r>
              <a:rPr lang="en" sz="1200"/>
              <a:t>assisting</a:t>
            </a:r>
            <a:r>
              <a:rPr lang="en" sz="1200"/>
              <a:t> development team</a:t>
            </a:r>
            <a:endParaRPr sz="1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AJ has rejoined the statistics team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Work has been cut out for the next two weeks</a:t>
            </a:r>
            <a:endParaRPr sz="13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9301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Began considering ‘master document’ to compliment </a:t>
            </a:r>
            <a:r>
              <a:rPr lang="en" sz="1400"/>
              <a:t>R Shiny</a:t>
            </a:r>
            <a:r>
              <a:rPr lang="en" sz="1400"/>
              <a:t> dashboard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What should this look like? What should it include?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Handing over to Brad and Connor to discuss ideas for the R Shiny dashboard with Dr. Guha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