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67e289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67e289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9c95d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9c95d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03/09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Work Pipeline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Domain team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Creates, organizes, and maintains a repository of relevant information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Prioritizes strategies for bias mitigation and passes them to the statistics team</a:t>
            </a:r>
            <a:endParaRPr sz="15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03629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Statistics Team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Validates methods passed from domain team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“Translates” methods into equations/algorithms/etc for the development team to integrate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Work Pipeline cont.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Development Team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Integrates methods from statistics team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Compares outcomes to baseline ordinal logistic regression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Provides feedback to domain and statistics teams</a:t>
            </a: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50" y="832450"/>
            <a:ext cx="4267049" cy="359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