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67e289b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67e289b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fd6d3d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fd6d3d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02/16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Research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Created an annotated bibliography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Summaries are strong but verbose, work on a more focused relation to the project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Clean up and continue building annotated bibliography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Core findings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Contentious predictors can often serve as a proxy for race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ProPublica found success in a risk-based approach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Restricted pretrial detention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929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Outlined the Compas algorithm’s truth_tables.py script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Investigated documentation of IBM’s AI Fairness 360 API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Plan for next week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Possibly getting the Compas algorithm running in a capacity in which it can be tweaked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TBD based on discussion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550" y="1892950"/>
            <a:ext cx="37743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Core Findings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IBM’s API will likely be very useful </a:t>
            </a:r>
            <a:endParaRPr sz="13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Experiment with debiasing throughout different stages of the overall pipeline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Easy integration with python and sklearn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Easy to read documentation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Summarized statistical findings from key articles into more succinct, relevant explanations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Plan for next week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of the same?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TBD based on discussion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550" y="1676300"/>
            <a:ext cx="37743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Core Findings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Typically recidivism algorithms find 70-80% true positives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Most issues come from the moderate risk area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Improvement could come from changing how the algorithms weigh criminal history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Algorithms may be working as intended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Issues with historical data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