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a67e289b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a67e289b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3d99b42a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3d99b42a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Capstone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03/02 Team Update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66"/>
              <a:t>Sam Speake</a:t>
            </a:r>
            <a:endParaRPr sz="766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384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&amp; Statistics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Focused research on mitigating bias in pre- and post-processing algorithms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Broke down algorithms and provided context to improve understanding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Discussed trade-offs which must be </a:t>
            </a:r>
            <a:r>
              <a:rPr lang="en" sz="1500"/>
              <a:t>considered</a:t>
            </a:r>
            <a:r>
              <a:rPr lang="en" sz="1500"/>
              <a:t> when analyzing methods which provide modular success</a:t>
            </a:r>
            <a:endParaRPr sz="1500"/>
          </a:p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4503629" y="1318650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Wrote a script to easily summarize raw Compas data, show attribute classifications, etc</a:t>
            </a:r>
            <a:endParaRPr/>
          </a:p>
        </p:txBody>
      </p:sp>
      <p:sp>
        <p:nvSpPr>
          <p:cNvPr id="95" name="Google Shape;95;p14"/>
          <p:cNvSpPr txBox="1"/>
          <p:nvPr>
            <p:ph type="title"/>
          </p:nvPr>
        </p:nvSpPr>
        <p:spPr>
          <a:xfrm>
            <a:off x="4689450" y="712900"/>
            <a:ext cx="384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</a:t>
            </a:r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2337" y="2192275"/>
            <a:ext cx="2456925" cy="25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Direction Discussion</a:t>
            </a:r>
            <a:endParaRPr/>
          </a:p>
        </p:txBody>
      </p:sp>
      <p:sp>
        <p:nvSpPr>
          <p:cNvPr id="102" name="Google Shape;102;p1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understand the grand idea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Prove recidivism algorithms can be debiased and made viable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As discussed, this is likely out of the classes’ scope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What is the actual goal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What is the final deliverable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How should we be working towards this goal in our remaining two months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