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9c95d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9c95d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4f02ae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4f02ae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a4f02ae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a4f02ae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4f02ae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4f02ae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03/23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Changes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Michael Price no longer on the Domain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Dropped Major &amp; Class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AJ will be working with Javonte on the Domain Team</a:t>
            </a:r>
            <a:endParaRPr sz="15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0362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Outcomes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Teams are now evenly distributed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Improved collaboration inter-team and intra-team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48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This Week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 &amp; Stats Teams met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Gained an understanding of what outputs are needed between teams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Allows standardized </a:t>
            </a:r>
            <a:r>
              <a:rPr lang="en" sz="1500"/>
              <a:t>incremental</a:t>
            </a:r>
            <a:r>
              <a:rPr lang="en" sz="1500"/>
              <a:t> progress</a:t>
            </a:r>
            <a:endParaRPr sz="15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697875" y="1367175"/>
            <a:ext cx="3774300" cy="26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 Team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Using 80% of the data for training, 20% for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Added nearly all attributes to baseline ordinal regression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Derived time spent incarcerated attribute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Output and results on next slide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judge results using IBM’s AI Fairness 360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trained</a:t>
            </a:r>
            <a:r>
              <a:rPr lang="en"/>
              <a:t> model output given two individuals who are identical other than race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0325"/>
            <a:ext cx="8839201" cy="310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 with all attributes included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425" y="152400"/>
            <a:ext cx="6659151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Moving Forward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Which approach are we taking?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statistical/algorithmic methods to find which attributes (combinations of attributes) can be used to provide more accurate, less biased resultzs?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Looking for changes to the model which provide less biased results with the same attributes?</a:t>
            </a:r>
            <a:endParaRPr sz="1300"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36050" y="1318650"/>
            <a:ext cx="37743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should the dashboard look like?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Answers to the prior question may alleviate this one.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 is agreed the dashboard should be interactive, should the individual be able to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Enter sample attributes and see the output?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Pick an algorithm/regression (or multiple) and see outputs/differences?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Display AI Fairness output?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Etc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