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Thin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67e289b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67e289b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67e289b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67e289b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02/16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1126216" y="3657881"/>
            <a:ext cx="6895164" cy="744723"/>
            <a:chOff x="1593000" y="2322568"/>
            <a:chExt cx="5957975" cy="643500"/>
          </a:xfrm>
        </p:grpSpPr>
        <p:sp>
          <p:nvSpPr>
            <p:cNvPr id="94" name="Google Shape;94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Statistics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Perform necessary statistical analysis to insure correctness and completeness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Matt Benigni, Patrick Burns, and AJ Franklin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126216" y="2899702"/>
            <a:ext cx="6895164" cy="744723"/>
            <a:chOff x="1593000" y="2322568"/>
            <a:chExt cx="5957975" cy="643500"/>
          </a:xfrm>
        </p:grpSpPr>
        <p:sp>
          <p:nvSpPr>
            <p:cNvPr id="102" name="Google Shape;102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Development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Gain an understanding of how Northpointe’s Compas algorithm works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Develop in R and Python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Brad Cooley and Connor Diggins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126216" y="2141513"/>
            <a:ext cx="6895164" cy="744723"/>
            <a:chOff x="1593000" y="2322568"/>
            <a:chExt cx="5957975" cy="643500"/>
          </a:xfrm>
        </p:grpSpPr>
        <p:sp>
          <p:nvSpPr>
            <p:cNvPr id="110" name="Google Shape;110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Domain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Focus on research and validation in the domain, ethics, etc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Michael Price and Javonte Tucker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Research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Found relevant articles and academic journals  in order  to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Provide a broader understanding of the project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Understand successes and failures of similar attempts within the space</a:t>
            </a:r>
            <a:endParaRPr sz="1300"/>
          </a:p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summary (or summaries) of the findings so that the entire team can learn the important findings without redoing the Domain team’s work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Outlined the two CSVs within the data set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Provided a working description for every attribute within each CSV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 findings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Weighting system between multiple algorithmic assessments to determine the final result</a:t>
            </a:r>
            <a:endParaRPr sz="1300"/>
          </a:p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Dive into the scripts available in the Github repository to gain an understanding of how Northpointe created/maintained/appended the project and data set.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Worked on gaining an understanding of the data set, working similarly to the development team</a:t>
            </a:r>
            <a:endParaRPr sz="1300"/>
          </a:p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Look for useful statistical analysis within the scholarly articles found by the Domain team, as well as summarize any relevant findings in a more easily </a:t>
            </a:r>
            <a:r>
              <a:rPr lang="en" sz="1300"/>
              <a:t>digestible</a:t>
            </a:r>
            <a:r>
              <a:rPr lang="en" sz="1300"/>
              <a:t> way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