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67e289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67e289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e5affa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e5aff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e5affa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e5affa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03/30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Team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Large focus on familiarizing AJ with what has been done and what needs to be done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Mostly in mitigation methods and annotated </a:t>
            </a:r>
            <a:r>
              <a:rPr lang="en" sz="1500"/>
              <a:t>bibliography</a:t>
            </a:r>
            <a:r>
              <a:rPr lang="en" sz="1500"/>
              <a:t> documents</a:t>
            </a:r>
            <a:endParaRPr sz="15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03629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Discussed the de-siloing of our team efforts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Cross-team efforts become drastically more important with every step towards the culmination of the project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Team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Performed a Z-Test for the difference of proportions 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Concluded that there is a statistically significant difference in the rate Caucasians and African Americans are categorized as high-risk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Further defined development next-steps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Added links to example implementations</a:t>
            </a:r>
            <a:endParaRPr sz="13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675" y="1751875"/>
            <a:ext cx="42672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725" y="3102750"/>
            <a:ext cx="35528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878050" y="2535250"/>
            <a:ext cx="325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P-value of nearly 0 -&gt; reject H</a:t>
            </a:r>
            <a:r>
              <a:rPr baseline="-25000" lang="en" sz="9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189975" y="3869000"/>
            <a:ext cx="325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Z-score of -8.312</a:t>
            </a:r>
            <a:endParaRPr baseline="-25000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Team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Continued to improve the baseline model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Manually created a violent vs non-violent categorical variable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Improved data accuracy for the derived jail-time attribute</a:t>
            </a:r>
            <a:endParaRPr sz="13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1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Spun up an R-Shiny dashboard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Initial implementation developed in a modular way to allow for quick and easy experimentation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Working wireframe and basic ordinal model with an interactive graph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Demo by Brad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