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F3E3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26390-A354-47DE-A186-CC57CF84A493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ED51A-8935-4379-B18D-3E6BCEF13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385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ED51A-8935-4379-B18D-3E6BCEF1328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733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1AF7-7111-3C05-1555-BDB2B198C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7DBB3-91B1-7252-D4AF-C3B5739FC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63BAF-96D1-BF43-A4B7-47A7615B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64A6-AF8D-4850-8609-CDF63742EEC1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B69BF-2CD9-2E23-A4DD-F31C8D560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7156E-13E1-8336-86D5-E42BC2DE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ABB1-DAB2-4CF0-A2C8-9A7520BA5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83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02FD-2A47-839F-458F-7E03DA93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234D5-78FF-907D-3295-0B806ABD5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9F9F6-5534-10BC-68D0-DE9E3B7DB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64A6-AF8D-4850-8609-CDF63742EEC1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59B42-6BB0-B332-CAB6-2DDEB7031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B4E53-AE32-A2E1-8342-258F5CFF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ABB1-DAB2-4CF0-A2C8-9A7520BA5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81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746A30-2DF6-1A83-21FA-2B63C80A2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5E776-E67A-E34F-A5F3-E178D2ED3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09A1-DB24-3CE8-B7F4-4F5F446F4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64A6-AF8D-4850-8609-CDF63742EEC1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16546-631E-9656-76F9-8B980FC84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7B033-4FCE-5086-CB39-E44C2D1F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ABB1-DAB2-4CF0-A2C8-9A7520BA5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84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2B3E-A421-079B-4EB5-C10FF2F9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2BB6F-7CB4-DB9C-BDC6-2BBFEF20C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FBB62-9C9F-CACF-FDC4-05265E99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64A6-AF8D-4850-8609-CDF63742EEC1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6CA26-657D-B719-79CB-AFC7F61F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39E2-21D2-F036-1D98-424668C2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ABB1-DAB2-4CF0-A2C8-9A7520BA5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00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3D91-61B7-28DA-BB76-26550F65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72803-F218-BA81-0280-CF0081149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50DFB-BC22-7B0D-1985-7662B3F9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64A6-AF8D-4850-8609-CDF63742EEC1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DC67E-C3D3-8AE9-E314-B6E0E05A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B0B84-48D3-9D33-1013-29A6BB0A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ABB1-DAB2-4CF0-A2C8-9A7520BA5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87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403A-B0B0-44F9-D1AC-D4B111E7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93DF8-79A9-D4FD-AD69-1ADDA71D8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5183E-8A4A-1905-FD2A-6A138803B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2D030-A3AE-62D5-6E56-59F7841F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64A6-AF8D-4850-8609-CDF63742EEC1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21ABB-1973-C18D-2F17-92BF99396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DA3BF-14D1-B245-8E00-6E0A278C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ABB1-DAB2-4CF0-A2C8-9A7520BA5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71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7631-4DCE-820B-C87D-0A812A20F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BC3A9-1668-2F07-7FD5-418CF501B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804C2-1A6D-3BE8-6EEF-EDFF22F16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E85D0E-3B75-09F3-1B76-6FE714493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B8C26-268C-74B2-26F5-0A6D5C850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46E498-7513-8C1C-533A-109A67C0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64A6-AF8D-4850-8609-CDF63742EEC1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E32AC-3A14-8A7A-83AD-0E1C6B8AA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07BCD-96D1-D37E-EA05-834AE3B8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ABB1-DAB2-4CF0-A2C8-9A7520BA5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65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3B59-41D3-40C1-F5A7-494A1C6D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86B803-23DC-54FB-99B8-B18274D6B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64A6-AF8D-4850-8609-CDF63742EEC1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2E6D7-8CD3-DE57-ABFE-42336AA0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4E7FA-072D-B30E-13E2-44FC3C18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ABB1-DAB2-4CF0-A2C8-9A7520BA5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89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70A3C-7B80-5B4D-0FBB-4BBCC0FD1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64A6-AF8D-4850-8609-CDF63742EEC1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5FC49-FF20-9A74-F8BB-976C3A41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68BBE-1720-6ABF-0D38-26491703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ABB1-DAB2-4CF0-A2C8-9A7520BA5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95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99B7-7C81-01B2-61F3-5A664FB7F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09BBE-FCA2-529A-4E94-A02D8568E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971FC-A1CB-2415-E8C6-B7C148112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605FD-EBFA-ACB3-AAC0-E1119DA5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64A6-AF8D-4850-8609-CDF63742EEC1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0A6BC-181F-2E77-6F93-9F90FD52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7FC1A-0E8C-2D78-38B0-1A7069CC5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ABB1-DAB2-4CF0-A2C8-9A7520BA5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66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8F09-07B4-BE3A-A085-F390DCA95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8DAF5D-2CE7-2AB4-5540-5C8EC6815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ADC39-1147-585F-BAEC-64971E633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10E00-8CCC-8387-EDB3-1965EE392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64A6-AF8D-4850-8609-CDF63742EEC1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EA148-5519-E84D-BF92-09BBF1C4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937D8-AC78-EB50-9E58-07EEDFEC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FABB1-DAB2-4CF0-A2C8-9A7520BA5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62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9B808D-E57D-3B73-8D7D-46CB0634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3971C-415A-AB32-A1C7-A9C1C4574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03618-D9A9-8579-18BF-05251B4CA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364A6-AF8D-4850-8609-CDF63742EEC1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24B43-9545-8F7A-A2F2-E9240B007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38554-0747-78E7-6AC8-FB22B4F6B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FABB1-DAB2-4CF0-A2C8-9A7520BA5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42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B5AF4F8-D429-734D-B75E-2A49AA582DF3}"/>
              </a:ext>
            </a:extLst>
          </p:cNvPr>
          <p:cNvGrpSpPr/>
          <p:nvPr/>
        </p:nvGrpSpPr>
        <p:grpSpPr>
          <a:xfrm>
            <a:off x="1857623" y="1447801"/>
            <a:ext cx="1770290" cy="1538844"/>
            <a:chOff x="1857622" y="1447800"/>
            <a:chExt cx="2349335" cy="2108860"/>
          </a:xfrm>
          <a:solidFill>
            <a:schemeClr val="accent1">
              <a:lumMod val="50000"/>
            </a:schemeClr>
          </a:solidFill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488C2435-2C0E-5C44-1A91-D2C09E4FA21B}"/>
                </a:ext>
              </a:extLst>
            </p:cNvPr>
            <p:cNvSpPr/>
            <p:nvPr/>
          </p:nvSpPr>
          <p:spPr>
            <a:xfrm>
              <a:off x="1857622" y="1447800"/>
              <a:ext cx="2349335" cy="21088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6AFF260-FDE7-DAC5-5C64-13741FE4B5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8932" y="1596241"/>
              <a:ext cx="1306714" cy="1811977"/>
            </a:xfrm>
            <a:prstGeom prst="rect">
              <a:avLst/>
            </a:prstGeom>
            <a:grpFill/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1C35C14-DA1E-58EF-856D-6C191CC8D685}"/>
              </a:ext>
            </a:extLst>
          </p:cNvPr>
          <p:cNvGrpSpPr/>
          <p:nvPr/>
        </p:nvGrpSpPr>
        <p:grpSpPr>
          <a:xfrm>
            <a:off x="7116164" y="1278555"/>
            <a:ext cx="1770291" cy="1785280"/>
            <a:chOff x="8066190" y="1254803"/>
            <a:chExt cx="2268187" cy="2294905"/>
          </a:xfrm>
        </p:grpSpPr>
        <p:sp>
          <p:nvSpPr>
            <p:cNvPr id="8" name="Octagon 7">
              <a:extLst>
                <a:ext uri="{FF2B5EF4-FFF2-40B4-BE49-F238E27FC236}">
                  <a16:creationId xmlns:a16="http://schemas.microsoft.com/office/drawing/2014/main" id="{ACAF01BD-1B56-407A-986D-532AFDA02AA0}"/>
                </a:ext>
              </a:extLst>
            </p:cNvPr>
            <p:cNvSpPr/>
            <p:nvPr/>
          </p:nvSpPr>
          <p:spPr>
            <a:xfrm>
              <a:off x="8066190" y="1254803"/>
              <a:ext cx="2268187" cy="2294905"/>
            </a:xfrm>
            <a:prstGeom prst="oct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30" name="Picture 6" descr="Sql server - Free seo and web icons">
              <a:extLst>
                <a:ext uri="{FF2B5EF4-FFF2-40B4-BE49-F238E27FC236}">
                  <a16:creationId xmlns:a16="http://schemas.microsoft.com/office/drawing/2014/main" id="{5C9F4CCF-81B1-FB39-8B99-AB08929D4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4600" y="1497234"/>
              <a:ext cx="1810045" cy="1810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8A6BAF7-6877-14FC-6332-8DA44AF73A06}"/>
              </a:ext>
            </a:extLst>
          </p:cNvPr>
          <p:cNvGrpSpPr/>
          <p:nvPr/>
        </p:nvGrpSpPr>
        <p:grpSpPr>
          <a:xfrm>
            <a:off x="4450155" y="1378528"/>
            <a:ext cx="1770291" cy="1608117"/>
            <a:chOff x="4242337" y="945078"/>
            <a:chExt cx="3078801" cy="2850078"/>
          </a:xfrm>
        </p:grpSpPr>
        <p:sp>
          <p:nvSpPr>
            <p:cNvPr id="9" name="Decagon 8">
              <a:extLst>
                <a:ext uri="{FF2B5EF4-FFF2-40B4-BE49-F238E27FC236}">
                  <a16:creationId xmlns:a16="http://schemas.microsoft.com/office/drawing/2014/main" id="{A517118C-0522-7B7B-0782-3F005F25909A}"/>
                </a:ext>
              </a:extLst>
            </p:cNvPr>
            <p:cNvSpPr/>
            <p:nvPr/>
          </p:nvSpPr>
          <p:spPr>
            <a:xfrm>
              <a:off x="4242337" y="945078"/>
              <a:ext cx="3078801" cy="2850078"/>
            </a:xfrm>
            <a:prstGeom prst="decagon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32" name="Picture 8" descr="Python logo - Social media &amp; Logos Icons">
              <a:extLst>
                <a:ext uri="{FF2B5EF4-FFF2-40B4-BE49-F238E27FC236}">
                  <a16:creationId xmlns:a16="http://schemas.microsoft.com/office/drawing/2014/main" id="{9EFECDAB-A4BF-3183-A31B-71457D8E59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23" y="1228554"/>
              <a:ext cx="2275428" cy="2275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6788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8ADC5B-FED9-5A1E-A64E-7DAB2C412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794" y="615950"/>
            <a:ext cx="9236866" cy="5511799"/>
          </a:xfrm>
          <a:prstGeom prst="rect">
            <a:avLst/>
          </a:prstGeom>
          <a:ln>
            <a:noFill/>
          </a:ln>
          <a:effectLst>
            <a:outerShdw dist="38100" dir="2700000" sx="101000" sy="101000" algn="ctr">
              <a:srgbClr val="000000">
                <a:alpha val="40000"/>
              </a:srgbClr>
            </a:outerShdw>
          </a:effectLst>
          <a:scene3d>
            <a:camera prst="perspectiveFront" fov="1800000">
              <a:rot lat="19446758" lon="2090118" rev="19776817"/>
            </a:camera>
            <a:lightRig rig="contrasting" dir="t"/>
          </a:scene3d>
          <a:sp3d prstMaterial="metal">
            <a:bevelT w="203200" h="50800" prst="slope"/>
            <a:bevelB prst="slope"/>
          </a:sp3d>
        </p:spPr>
      </p:pic>
    </p:spTree>
    <p:extLst>
      <p:ext uri="{BB962C8B-B14F-4D97-AF65-F5344CB8AC3E}">
        <p14:creationId xmlns:p14="http://schemas.microsoft.com/office/powerpoint/2010/main" val="417829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1521002-4889-EFB2-0293-02465898D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265" y="1174668"/>
            <a:ext cx="4876800" cy="48768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238C236-43E6-B9D3-32D9-C4D8EE4CA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2566" y="887681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4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53+ Thousand Data Testing Royalty-Free Images, Stock Photos &amp; Pictures |  Shutterstock">
            <a:extLst>
              <a:ext uri="{FF2B5EF4-FFF2-40B4-BE49-F238E27FC236}">
                <a16:creationId xmlns:a16="http://schemas.microsoft.com/office/drawing/2014/main" id="{D27D51C5-DEB1-B64F-60ED-EF151E02D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938338"/>
            <a:ext cx="57150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81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4AF04B8-A81E-7F95-3E3B-B13A4515C120}"/>
              </a:ext>
            </a:extLst>
          </p:cNvPr>
          <p:cNvGrpSpPr/>
          <p:nvPr/>
        </p:nvGrpSpPr>
        <p:grpSpPr>
          <a:xfrm>
            <a:off x="3657600" y="990600"/>
            <a:ext cx="4876800" cy="4537364"/>
            <a:chOff x="3657600" y="990600"/>
            <a:chExt cx="4876800" cy="4537364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1281734-0927-F501-9FF6-204792E15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63454" b="6960"/>
            <a:stretch>
              <a:fillRect/>
            </a:stretch>
          </p:blipFill>
          <p:spPr>
            <a:xfrm>
              <a:off x="3657600" y="4085112"/>
              <a:ext cx="4876800" cy="1442852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632F7661-CB1F-ACBF-7426-63D1A6E29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6546"/>
            <a:stretch>
              <a:fillRect/>
            </a:stretch>
          </p:blipFill>
          <p:spPr>
            <a:xfrm>
              <a:off x="3657600" y="990600"/>
              <a:ext cx="4876800" cy="3094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7128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A5655C-3182-8CE0-8579-2A723ED964E4}"/>
              </a:ext>
            </a:extLst>
          </p:cNvPr>
          <p:cNvGrpSpPr/>
          <p:nvPr/>
        </p:nvGrpSpPr>
        <p:grpSpPr>
          <a:xfrm>
            <a:off x="4419518" y="1353787"/>
            <a:ext cx="2895682" cy="3633848"/>
            <a:chOff x="3321050" y="0"/>
            <a:chExt cx="5548313" cy="6857999"/>
          </a:xfrm>
        </p:grpSpPr>
        <p:pic>
          <p:nvPicPr>
            <p:cNvPr id="2052" name="Picture 4" descr="OpenCV&quot; Icon - Download for free – Iconduck">
              <a:extLst>
                <a:ext uri="{FF2B5EF4-FFF2-40B4-BE49-F238E27FC236}">
                  <a16:creationId xmlns:a16="http://schemas.microsoft.com/office/drawing/2014/main" id="{E075989D-C1F0-A3D8-A9E1-F66E149F88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758"/>
            <a:stretch>
              <a:fillRect/>
            </a:stretch>
          </p:blipFill>
          <p:spPr bwMode="auto">
            <a:xfrm>
              <a:off x="3321050" y="5195454"/>
              <a:ext cx="5548313" cy="1662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OpenCV&quot; Icon - Download for free – Iconduck">
              <a:extLst>
                <a:ext uri="{FF2B5EF4-FFF2-40B4-BE49-F238E27FC236}">
                  <a16:creationId xmlns:a16="http://schemas.microsoft.com/office/drawing/2014/main" id="{0DEDD832-DF00-B37A-5747-F92FFFAFAC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242"/>
            <a:stretch>
              <a:fillRect/>
            </a:stretch>
          </p:blipFill>
          <p:spPr bwMode="auto">
            <a:xfrm>
              <a:off x="3321050" y="0"/>
              <a:ext cx="5548313" cy="5195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6" name="Picture 8" descr="Download Free Oop Programming Icons in PNG &amp; SVG">
            <a:extLst>
              <a:ext uri="{FF2B5EF4-FFF2-40B4-BE49-F238E27FC236}">
                <a16:creationId xmlns:a16="http://schemas.microsoft.com/office/drawing/2014/main" id="{52D7F5A8-428F-D320-1512-9B888EC48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65" y="228105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47C6E60-12D2-6534-F6F8-E4758EB06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3122" y="712520"/>
            <a:ext cx="4678878" cy="46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8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Github Logo - Free social media icons">
            <a:extLst>
              <a:ext uri="{FF2B5EF4-FFF2-40B4-BE49-F238E27FC236}">
                <a16:creationId xmlns:a16="http://schemas.microsoft.com/office/drawing/2014/main" id="{E6ADA671-FE95-F28F-C4F1-E6A5F83BB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37" y="1579418"/>
            <a:ext cx="3647704" cy="364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4E6FB80B-2D30-6B96-3D5C-19E9D4ABE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449" y="1604158"/>
            <a:ext cx="3598223" cy="359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36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610499C-571D-C174-EEF2-5C78C95A1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5715" y="2125683"/>
            <a:ext cx="1977242" cy="197724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2982568F-B487-442D-3F4B-5A47EF92D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4481" y="2018804"/>
            <a:ext cx="2323185" cy="232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8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1</Words>
  <Application>Microsoft Office PowerPoint</Application>
  <PresentationFormat>Widescreen</PresentationFormat>
  <Paragraphs>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Pranav Chandrasekhar</dc:creator>
  <cp:lastModifiedBy>Pranav Chandrasekhar</cp:lastModifiedBy>
  <cp:revision>8</cp:revision>
  <dcterms:created xsi:type="dcterms:W3CDTF">2025-06-04T18:21:52Z</dcterms:created>
  <dcterms:modified xsi:type="dcterms:W3CDTF">2025-06-05T21:06:47Z</dcterms:modified>
</cp:coreProperties>
</file>