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7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Google Shape;3;n"/>
          <p:cNvSpPr txBox="1"/>
          <p:nvPr>
            <p:ph type="hdr" idx="2"/>
          </p:nvPr>
        </p:nvSpPr>
        <p:spPr>
          <a:xfrm>
            <a:off x="0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1" name="Google Shape;4;n"/>
          <p:cNvSpPr txBox="1"/>
          <p:nvPr>
            <p:ph type="dt" idx="10"/>
          </p:nvPr>
        </p:nvSpPr>
        <p:spPr>
          <a:xfrm>
            <a:off x="6905625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2" name="Google Shape;5;n"/>
          <p:cNvSpPr/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33" name="Google Shape;6;n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4" name="Google Shape;7;n"/>
          <p:cNvSpPr txBox="1"/>
          <p:nvPr>
            <p:ph type="ftr" idx="11"/>
          </p:nvPr>
        </p:nvSpPr>
        <p:spPr>
          <a:xfrm>
            <a:off x="0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5" name="Google Shape;8;n"/>
          <p:cNvSpPr txBox="1"/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54;p1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4" name="Google Shape;55;p1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5" name="Google Shape;56;p1:notes"/>
          <p:cNvSpPr txBox="1"/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8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2" name="Google Shape;27;p2"/>
          <p:cNvSpPr txBox="1"/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3" name="Google Shape;28;p2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4" name="Google Shape;29;p2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30;p2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26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7" name="Google Shape;33;p3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8" name="Google Shape;34;p3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9" name="Google Shape;35;p3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69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7" name="Google Shape;38;p4"/>
          <p:cNvSpPr txBox="1"/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8" name="Google Shape;39;p4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9" name="Google Shape;40;p4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0" name="Google Shape;41;p4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70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2" name="Google Shape;44;p5"/>
          <p:cNvSpPr txBox="1"/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3" name="Google Shape;45;p5"/>
          <p:cNvSpPr txBox="1"/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4" name="Google Shape;46;p5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5" name="Google Shape;47;p5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6" name="Google Shape;48;p5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7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Google Shape;50;p6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8" name="Google Shape;51;p6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9" name="Google Shape;52;p6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7" name="Google Shape;11;p1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8" name="Google Shape;12;p1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9" name="Google Shape;13;p1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0" name="Google Shape;14;p1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1" name="Google Shape;15;p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2" name="Google Shape;16;p1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3" name="Google Shape;17;p1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4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5" name="Google Shape;19;p1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6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800" i="0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1;p1"/>
          <p:cNvSpPr txBox="1"/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2;p1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9" name="Google Shape;23;p1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90" name="Google Shape;24;p1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70" name="Shape 2097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171" name="Google Shape;2097171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097172" name="Google Shape;2097172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173" name="Google Shape;2097173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7174" name="Google Shape;2097174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175" name="Google Shape;2097175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176" name="Google Shape;2097176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2097177" name="Google Shape;209717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7178" name="Google Shape;2097178;p1"/>
          <p:cNvSpPr txBox="1"/>
          <p:nvPr>
            <p:ph idx="12" type="sldNum"/>
          </p:nvPr>
        </p:nvSpPr>
        <p:spPr>
          <a:xfrm>
            <a:off x="11353418" y="6473337"/>
            <a:ext cx="1512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7179" name="Google Shape;2097179;p1"/>
          <p:cNvSpPr txBox="1"/>
          <p:nvPr/>
        </p:nvSpPr>
        <p:spPr>
          <a:xfrm>
            <a:off x="676275" y="2968900"/>
            <a:ext cx="99822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24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Aravind</a:t>
            </a:r>
            <a:r>
              <a:rPr i="0" lang="en-US" sz="24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D</a:t>
            </a:r>
            <a:endParaRPr i="0" sz="2400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24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     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312215437</a:t>
            </a:r>
            <a:endParaRPr i="0" sz="2400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24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    : B.com (General) 3rd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i="0" lang="en-US" sz="24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</a:t>
            </a:r>
            <a:endParaRPr i="0" sz="2400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24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             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Patrician college of Arts and Science </a:t>
            </a:r>
            <a:endParaRPr i="0" sz="2400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24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i="0" sz="2400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