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df" ContentType="application/pd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5" r:id="rId4"/>
  </p:sldMasterIdLst>
  <p:notesMasterIdLst>
    <p:notesMasterId r:id="rId28"/>
  </p:notesMasterIdLst>
  <p:handoutMasterIdLst>
    <p:handoutMasterId r:id="rId29"/>
  </p:handoutMasterIdLst>
  <p:sldIdLst>
    <p:sldId id="265" r:id="rId5"/>
    <p:sldId id="328" r:id="rId6"/>
    <p:sldId id="368" r:id="rId7"/>
    <p:sldId id="326" r:id="rId8"/>
    <p:sldId id="374" r:id="rId9"/>
    <p:sldId id="369" r:id="rId10"/>
    <p:sldId id="375" r:id="rId11"/>
    <p:sldId id="338" r:id="rId12"/>
    <p:sldId id="339" r:id="rId13"/>
    <p:sldId id="376" r:id="rId14"/>
    <p:sldId id="325" r:id="rId15"/>
    <p:sldId id="377" r:id="rId16"/>
    <p:sldId id="344" r:id="rId17"/>
    <p:sldId id="342" r:id="rId18"/>
    <p:sldId id="370" r:id="rId19"/>
    <p:sldId id="349" r:id="rId20"/>
    <p:sldId id="371" r:id="rId21"/>
    <p:sldId id="351" r:id="rId22"/>
    <p:sldId id="379" r:id="rId23"/>
    <p:sldId id="372" r:id="rId24"/>
    <p:sldId id="358" r:id="rId25"/>
    <p:sldId id="373" r:id="rId26"/>
    <p:sldId id="367" r:id="rId27"/>
  </p:sldIdLst>
  <p:sldSz cx="12192000" cy="6858000"/>
  <p:notesSz cx="7023100" cy="9309100"/>
  <p:custDataLst>
    <p:tags r:id="rId30"/>
  </p:custDataLst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" userDrawn="1">
          <p15:clr>
            <a:srgbClr val="A4A3A4"/>
          </p15:clr>
        </p15:guide>
        <p15:guide id="2" orient="horz" pos="607" userDrawn="1">
          <p15:clr>
            <a:srgbClr val="A4A3A4"/>
          </p15:clr>
        </p15:guide>
        <p15:guide id="3" orient="horz" pos="2325" userDrawn="1">
          <p15:clr>
            <a:srgbClr val="A4A3A4"/>
          </p15:clr>
        </p15:guide>
        <p15:guide id="4" orient="horz" pos="4147" userDrawn="1">
          <p15:clr>
            <a:srgbClr val="A4A3A4"/>
          </p15:clr>
        </p15:guide>
        <p15:guide id="5" orient="horz" pos="3952" userDrawn="1">
          <p15:clr>
            <a:srgbClr val="A4A3A4"/>
          </p15:clr>
        </p15:guide>
        <p15:guide id="6" pos="388" userDrawn="1">
          <p15:clr>
            <a:srgbClr val="A4A3A4"/>
          </p15:clr>
        </p15:guide>
        <p15:guide id="7" pos="1255" userDrawn="1">
          <p15:clr>
            <a:srgbClr val="A4A3A4"/>
          </p15:clr>
        </p15:guide>
        <p15:guide id="8" pos="7300" userDrawn="1">
          <p15:clr>
            <a:srgbClr val="A4A3A4"/>
          </p15:clr>
        </p15:guide>
        <p15:guide id="9" pos="310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itrik, Konstantin" initials="KK" lastIdx="3" clrIdx="0">
    <p:extLst/>
  </p:cmAuthor>
  <p:cmAuthor id="2" name="James Meaden" initials="JM" lastIdx="3" clrIdx="1">
    <p:extLst>
      <p:ext uri="{19B8F6BF-5375-455C-9EA6-DF929625EA0E}">
        <p15:presenceInfo xmlns:p15="http://schemas.microsoft.com/office/powerpoint/2012/main" userId="S::james.meaden@shl.com::908d13f7-89c0-43b6-9eb8-84c627b2254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800"/>
    <a:srgbClr val="230871"/>
    <a:srgbClr val="007565"/>
    <a:srgbClr val="78D64B"/>
    <a:srgbClr val="5B6770"/>
    <a:srgbClr val="655DC6"/>
    <a:srgbClr val="3BD4AE"/>
    <a:srgbClr val="00B2E3"/>
    <a:srgbClr val="C6B1D4"/>
    <a:srgbClr val="416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224" autoAdjust="0"/>
  </p:normalViewPr>
  <p:slideViewPr>
    <p:cSldViewPr snapToGrid="0" showGuides="1">
      <p:cViewPr varScale="1">
        <p:scale>
          <a:sx n="105" d="100"/>
          <a:sy n="105" d="100"/>
        </p:scale>
        <p:origin x="138" y="132"/>
      </p:cViewPr>
      <p:guideLst>
        <p:guide orient="horz" pos="235"/>
        <p:guide orient="horz" pos="607"/>
        <p:guide orient="horz" pos="2325"/>
        <p:guide orient="horz" pos="4147"/>
        <p:guide orient="horz" pos="3952"/>
        <p:guide pos="388"/>
        <p:guide pos="1255"/>
        <p:guide pos="7300"/>
        <p:guide pos="31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138" y="84"/>
      </p:cViewPr>
      <p:guideLst>
        <p:guide orient="horz" pos="2932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3043015" cy="464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2" tIns="46081" rIns="92162" bIns="46081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8444" y="1"/>
            <a:ext cx="3043015" cy="464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2" tIns="46081" rIns="92162" bIns="4608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8842751"/>
            <a:ext cx="3043015" cy="464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2" tIns="46081" rIns="92162" bIns="46081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8444" y="8842751"/>
            <a:ext cx="3043015" cy="464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2" tIns="46081" rIns="92162" bIns="4608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86FF4B7-4D14-47E3-B222-F63C8A12321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2216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3043015" cy="464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2" tIns="46081" rIns="92162" bIns="46081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444" y="1"/>
            <a:ext cx="3043015" cy="464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2" tIns="46081" rIns="92162" bIns="4608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9575" y="698500"/>
            <a:ext cx="62039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983" y="4422123"/>
            <a:ext cx="5619138" cy="418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2" tIns="46081" rIns="92162" bIns="460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842751"/>
            <a:ext cx="3043015" cy="464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2" tIns="46081" rIns="92162" bIns="46081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444" y="8842751"/>
            <a:ext cx="3043015" cy="464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2" tIns="46081" rIns="92162" bIns="4608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0429FA-AEA1-4CB5-BA84-FB0F7353015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8912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Kobayashi (2017) had “apply domain knowledge” for: 1) text collection step (included research question in this step), 2) transformation, 3) pattern interpretation and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429FA-AEA1-4CB5-BA84-FB0F7353015F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83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429FA-AEA1-4CB5-BA84-FB0F7353015F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601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429FA-AEA1-4CB5-BA84-FB0F7353015F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996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429FA-AEA1-4CB5-BA84-FB0F7353015F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354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  <a:p>
            <a:pPr marL="628650" marR="0" lvl="1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429FA-AEA1-4CB5-BA84-FB0F7353015F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256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  <a:p>
            <a:pPr marL="628650" marR="0" lvl="1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429FA-AEA1-4CB5-BA84-FB0F7353015F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809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Our CV strategy – LDA tuning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 methods/analyses will have overlap with step 6 validation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E.g., BOW prediction model – the model is the criterion validation. Content and construct can then be assessed, as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429FA-AEA1-4CB5-BA84-FB0F7353015F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266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.pd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.pd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.pd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.pd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.pd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.pd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.pd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.pd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.pd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255CAE36-21B4-9146-8ED6-A7F57D33D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9582" y="6186191"/>
            <a:ext cx="8719169" cy="448786"/>
          </a:xfrm>
          <a:prstGeom prst="rect">
            <a:avLst/>
          </a:prstGeom>
        </p:spPr>
        <p:txBody>
          <a:bodyPr vert="horz" lIns="628560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ts val="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z="800"/>
              <a:t>© 2018 SHL and/or its affiliates. </a:t>
            </a:r>
            <a:r>
              <a:rPr lang="en-US" sz="800" dirty="0"/>
              <a:t>All rights reserved.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 dirty="0"/>
              <a:t>Version: X.X  Last modified: [insert date format: DD Month YYYY]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 b="1" dirty="0"/>
              <a:t>CONFIDENTIAL OR RESTRICTED [Delete as appropriate]</a:t>
            </a:r>
            <a:endParaRPr lang="en-US" sz="800" dirty="0"/>
          </a:p>
        </p:txBody>
      </p:sp>
      <p:pic>
        <p:nvPicPr>
          <p:cNvPr id="5" name="Picture 4" descr="SHL_tag_2col_pos_outline.eps">
            <a:extLst>
              <a:ext uri="{FF2B5EF4-FFF2-40B4-BE49-F238E27FC236}">
                <a16:creationId xmlns:a16="http://schemas.microsoft.com/office/drawing/2014/main" id="{EC90C246-0316-7240-BD99-5853F2BC9E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2551"/>
          <a:stretch/>
        </p:blipFill>
        <p:spPr>
          <a:xfrm>
            <a:off x="464262" y="6186191"/>
            <a:ext cx="1073376" cy="44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312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ong Title (Blu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0" y="0"/>
            <a:ext cx="12192000" cy="439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9017" y="3386762"/>
            <a:ext cx="10969735" cy="329321"/>
          </a:xfrm>
          <a:prstGeom prst="rect">
            <a:avLst/>
          </a:prstGeom>
          <a:ln>
            <a:noFill/>
          </a:ln>
        </p:spPr>
        <p:txBody>
          <a:bodyPr vert="horz" lIns="0" anchor="t">
            <a:spAutoFit/>
          </a:bodyPr>
          <a:lstStyle>
            <a:lvl1pPr marL="0" indent="0">
              <a:buFontTx/>
              <a:buNone/>
              <a:defRPr sz="1400" b="1" baseline="0">
                <a:ln>
                  <a:noFill/>
                </a:ln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lvl="0"/>
            <a:r>
              <a:rPr lang="en-US" dirty="0"/>
              <a:t>Additional Detail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5950" y="371475"/>
            <a:ext cx="10972801" cy="1335881"/>
          </a:xfrm>
          <a:prstGeom prst="rect">
            <a:avLst/>
          </a:prstGeom>
          <a:ln>
            <a:noFill/>
          </a:ln>
        </p:spPr>
        <p:txBody>
          <a:bodyPr vert="horz" lIns="0" rIns="0" bIns="91440" anchor="t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lang="en-US" sz="3200" b="1" kern="1200" baseline="0" dirty="0">
                <a:ln>
                  <a:noFill/>
                </a:ln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/>
              <a:t>Use This Layout For Longer Titles; Limit Title to Two Lines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15950" y="1970322"/>
            <a:ext cx="10972801" cy="744064"/>
          </a:xfrm>
          <a:prstGeom prst="rect">
            <a:avLst/>
          </a:prstGeom>
          <a:ln>
            <a:noFill/>
          </a:ln>
        </p:spPr>
        <p:txBody>
          <a:bodyPr vert="horz" lIns="0" anchor="t"/>
          <a:lstStyle>
            <a:lvl1pPr marL="0" indent="0">
              <a:buFontTx/>
              <a:buNone/>
              <a:defRPr sz="1600" b="0" baseline="0">
                <a:ln>
                  <a:noFill/>
                </a:ln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lvl="0"/>
            <a:r>
              <a:rPr lang="en-US" dirty="0"/>
              <a:t>Click to Enter Subtitle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B2FDD440-A85F-344D-A725-325A6C65B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9582" y="6186191"/>
            <a:ext cx="8719169" cy="448786"/>
          </a:xfrm>
          <a:prstGeom prst="rect">
            <a:avLst/>
          </a:prstGeom>
        </p:spPr>
        <p:txBody>
          <a:bodyPr vert="horz" lIns="628560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ts val="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z="800"/>
              <a:t>© 2018 SHL and/or its affiliates. All rights reserved.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/>
              <a:t>Version: X.X  Last modified: [insert date format: DD Month YYYY]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 b="1"/>
              <a:t>CONFIDENTIAL OR RESTRICTED [Delete as appropriate]</a:t>
            </a:r>
            <a:endParaRPr lang="en-US" sz="800" dirty="0"/>
          </a:p>
        </p:txBody>
      </p:sp>
      <p:pic>
        <p:nvPicPr>
          <p:cNvPr id="8" name="Picture 7" descr="SHL_tag_2col_pos_outline.eps">
            <a:extLst>
              <a:ext uri="{FF2B5EF4-FFF2-40B4-BE49-F238E27FC236}">
                <a16:creationId xmlns:a16="http://schemas.microsoft.com/office/drawing/2014/main" id="{23A2E14D-DCE7-4245-8743-12FDBDC46072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44883" y="5775108"/>
            <a:ext cx="1363134" cy="84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27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ong Title (Teal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0" y="0"/>
            <a:ext cx="12192000" cy="439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9017" y="3386762"/>
            <a:ext cx="10969735" cy="329321"/>
          </a:xfrm>
          <a:prstGeom prst="rect">
            <a:avLst/>
          </a:prstGeom>
          <a:ln>
            <a:noFill/>
          </a:ln>
        </p:spPr>
        <p:txBody>
          <a:bodyPr vert="horz" lIns="0" anchor="t">
            <a:spAutoFit/>
          </a:bodyPr>
          <a:lstStyle>
            <a:lvl1pPr marL="0" indent="0">
              <a:buFontTx/>
              <a:buNone/>
              <a:defRPr sz="1400" b="1" baseline="0">
                <a:ln>
                  <a:noFill/>
                </a:ln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lvl="0"/>
            <a:r>
              <a:rPr lang="en-US" dirty="0"/>
              <a:t>Additional Detail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5950" y="371475"/>
            <a:ext cx="10972801" cy="1335881"/>
          </a:xfrm>
          <a:prstGeom prst="rect">
            <a:avLst/>
          </a:prstGeom>
          <a:ln>
            <a:noFill/>
          </a:ln>
        </p:spPr>
        <p:txBody>
          <a:bodyPr vert="horz" lIns="0" rIns="0" bIns="91440" anchor="t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lang="en-US" sz="3200" b="1" kern="1200" baseline="0" dirty="0">
                <a:ln>
                  <a:noFill/>
                </a:ln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/>
              <a:t>Use This Layout For Longer Titles; Limit Title to Two Lines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15950" y="1970322"/>
            <a:ext cx="10972801" cy="744064"/>
          </a:xfrm>
          <a:prstGeom prst="rect">
            <a:avLst/>
          </a:prstGeom>
          <a:ln>
            <a:noFill/>
          </a:ln>
        </p:spPr>
        <p:txBody>
          <a:bodyPr vert="horz" lIns="0" anchor="t"/>
          <a:lstStyle>
            <a:lvl1pPr marL="0" indent="0">
              <a:buFontTx/>
              <a:buNone/>
              <a:defRPr sz="1600" b="0" baseline="0">
                <a:ln>
                  <a:noFill/>
                </a:ln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lvl="0"/>
            <a:r>
              <a:rPr lang="en-US" dirty="0"/>
              <a:t>Click to Enter Subtitle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B2FDD440-A85F-344D-A725-325A6C65B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9582" y="6186191"/>
            <a:ext cx="8719169" cy="448786"/>
          </a:xfrm>
          <a:prstGeom prst="rect">
            <a:avLst/>
          </a:prstGeom>
        </p:spPr>
        <p:txBody>
          <a:bodyPr vert="horz" lIns="628560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ts val="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z="800"/>
              <a:t>© 2018 SHL and/or its affiliates. All rights reserved.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/>
              <a:t>Version: X.X  Last modified: [insert date format: DD Month YYYY]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 b="1"/>
              <a:t>CONFIDENTIAL OR RESTRICTED [Delete as appropriate]</a:t>
            </a:r>
            <a:endParaRPr lang="en-US" sz="800" dirty="0"/>
          </a:p>
        </p:txBody>
      </p:sp>
      <p:pic>
        <p:nvPicPr>
          <p:cNvPr id="8" name="Picture 7" descr="SHL_tag_2col_pos_outline.eps">
            <a:extLst>
              <a:ext uri="{FF2B5EF4-FFF2-40B4-BE49-F238E27FC236}">
                <a16:creationId xmlns:a16="http://schemas.microsoft.com/office/drawing/2014/main" id="{86B76459-8790-5644-8458-FF08F3114FC0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44883" y="5775108"/>
            <a:ext cx="1363134" cy="84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1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ong Title (Lilac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0" y="0"/>
            <a:ext cx="12192000" cy="439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9017" y="3386762"/>
            <a:ext cx="10969735" cy="329321"/>
          </a:xfrm>
          <a:prstGeom prst="rect">
            <a:avLst/>
          </a:prstGeom>
          <a:ln>
            <a:noFill/>
          </a:ln>
        </p:spPr>
        <p:txBody>
          <a:bodyPr vert="horz" lIns="0" anchor="t">
            <a:spAutoFit/>
          </a:bodyPr>
          <a:lstStyle>
            <a:lvl1pPr marL="0" indent="0">
              <a:buFontTx/>
              <a:buNone/>
              <a:defRPr sz="1400" b="1" baseline="0">
                <a:ln>
                  <a:noFill/>
                </a:ln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lvl="0"/>
            <a:r>
              <a:rPr lang="en-US" dirty="0"/>
              <a:t>Additional Detail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5950" y="371475"/>
            <a:ext cx="10972801" cy="1335881"/>
          </a:xfrm>
          <a:prstGeom prst="rect">
            <a:avLst/>
          </a:prstGeom>
          <a:ln>
            <a:noFill/>
          </a:ln>
        </p:spPr>
        <p:txBody>
          <a:bodyPr vert="horz" lIns="0" rIns="0" bIns="91440" anchor="t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lang="en-US" sz="3200" b="1" kern="1200" baseline="0" dirty="0">
                <a:ln>
                  <a:noFill/>
                </a:ln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/>
              <a:t>Use This Layout For Longer Titles; Limit Title to Two Lines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15950" y="1970322"/>
            <a:ext cx="10972801" cy="744064"/>
          </a:xfrm>
          <a:prstGeom prst="rect">
            <a:avLst/>
          </a:prstGeom>
          <a:ln>
            <a:noFill/>
          </a:ln>
        </p:spPr>
        <p:txBody>
          <a:bodyPr vert="horz" lIns="0" anchor="t"/>
          <a:lstStyle>
            <a:lvl1pPr marL="0" indent="0">
              <a:buFontTx/>
              <a:buNone/>
              <a:defRPr sz="1600" b="0" baseline="0">
                <a:ln>
                  <a:noFill/>
                </a:ln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lvl="0"/>
            <a:r>
              <a:rPr lang="en-US" dirty="0"/>
              <a:t>Click to Enter Subtitle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B2FDD440-A85F-344D-A725-325A6C65B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9582" y="6186191"/>
            <a:ext cx="8719169" cy="448786"/>
          </a:xfrm>
          <a:prstGeom prst="rect">
            <a:avLst/>
          </a:prstGeom>
        </p:spPr>
        <p:txBody>
          <a:bodyPr vert="horz" lIns="628560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ts val="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z="800"/>
              <a:t>© 2018 SHL and/or its affiliates. All rights reserved.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/>
              <a:t>Version: X.X  Last modified: [insert date format: DD Month YYYY]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 b="1"/>
              <a:t>CONFIDENTIAL OR RESTRICTED [Delete as appropriate]</a:t>
            </a:r>
            <a:endParaRPr lang="en-US" sz="800" dirty="0"/>
          </a:p>
        </p:txBody>
      </p:sp>
      <p:pic>
        <p:nvPicPr>
          <p:cNvPr id="8" name="Picture 7" descr="SHL_tag_2col_pos_outline.eps">
            <a:extLst>
              <a:ext uri="{FF2B5EF4-FFF2-40B4-BE49-F238E27FC236}">
                <a16:creationId xmlns:a16="http://schemas.microsoft.com/office/drawing/2014/main" id="{CC202858-A824-2F49-B588-053F8C3DBAE4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44883" y="5775108"/>
            <a:ext cx="1363134" cy="84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57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ong Title (Marigold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0" y="0"/>
            <a:ext cx="12192000" cy="4394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9017" y="3386762"/>
            <a:ext cx="10969735" cy="329321"/>
          </a:xfrm>
          <a:prstGeom prst="rect">
            <a:avLst/>
          </a:prstGeom>
          <a:ln>
            <a:noFill/>
          </a:ln>
        </p:spPr>
        <p:txBody>
          <a:bodyPr vert="horz" lIns="0" anchor="t">
            <a:spAutoFit/>
          </a:bodyPr>
          <a:lstStyle>
            <a:lvl1pPr marL="0" indent="0">
              <a:buFontTx/>
              <a:buNone/>
              <a:defRPr sz="1400" b="1" baseline="0">
                <a:ln>
                  <a:noFill/>
                </a:ln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lvl="0"/>
            <a:r>
              <a:rPr lang="en-US" dirty="0"/>
              <a:t>Additional Detail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5950" y="371475"/>
            <a:ext cx="10972801" cy="1335881"/>
          </a:xfrm>
          <a:prstGeom prst="rect">
            <a:avLst/>
          </a:prstGeom>
          <a:ln>
            <a:noFill/>
          </a:ln>
        </p:spPr>
        <p:txBody>
          <a:bodyPr vert="horz" lIns="0" rIns="0" bIns="91440" anchor="t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lang="en-US" sz="3200" b="1" kern="1200" baseline="0" dirty="0">
                <a:ln>
                  <a:noFill/>
                </a:ln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/>
              <a:t>Use This Layout For Longer Titles; Limit Title to Two Lines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15950" y="1970322"/>
            <a:ext cx="10972801" cy="744064"/>
          </a:xfrm>
          <a:prstGeom prst="rect">
            <a:avLst/>
          </a:prstGeom>
          <a:ln>
            <a:noFill/>
          </a:ln>
        </p:spPr>
        <p:txBody>
          <a:bodyPr vert="horz" lIns="0" anchor="t"/>
          <a:lstStyle>
            <a:lvl1pPr marL="0" indent="0">
              <a:buFontTx/>
              <a:buNone/>
              <a:defRPr sz="1600" b="0" baseline="0">
                <a:ln>
                  <a:noFill/>
                </a:ln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lvl="0"/>
            <a:r>
              <a:rPr lang="en-US" dirty="0"/>
              <a:t>Click to Enter Subtitle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B2FDD440-A85F-344D-A725-325A6C65B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9582" y="6186191"/>
            <a:ext cx="8719169" cy="448786"/>
          </a:xfrm>
          <a:prstGeom prst="rect">
            <a:avLst/>
          </a:prstGeom>
        </p:spPr>
        <p:txBody>
          <a:bodyPr vert="horz" lIns="628560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ts val="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z="800"/>
              <a:t>© 2018 SHL and/or its affiliates. All rights reserved.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/>
              <a:t>Version: X.X  Last modified: [insert date format: DD Month YYYY]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 b="1"/>
              <a:t>CONFIDENTIAL OR RESTRICTED [Delete as appropriate]</a:t>
            </a:r>
            <a:endParaRPr lang="en-US" sz="800" dirty="0"/>
          </a:p>
        </p:txBody>
      </p:sp>
      <p:pic>
        <p:nvPicPr>
          <p:cNvPr id="8" name="Picture 7" descr="SHL_tag_2col_pos_outline.eps">
            <a:extLst>
              <a:ext uri="{FF2B5EF4-FFF2-40B4-BE49-F238E27FC236}">
                <a16:creationId xmlns:a16="http://schemas.microsoft.com/office/drawing/2014/main" id="{C17C506E-4872-394C-9E7C-90C8CD3A3F0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44883" y="5775108"/>
            <a:ext cx="1363134" cy="84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68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ong Title (Gra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7455638" y="5686438"/>
            <a:ext cx="4480452" cy="1171563"/>
          </a:xfrm>
          <a:prstGeom prst="rect">
            <a:avLst/>
          </a:prstGeom>
          <a:solidFill>
            <a:srgbClr val="FFFFFF"/>
          </a:solidFill>
          <a:ln w="127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12192000" cy="4394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C2D4CA14-A55B-D14F-80A6-595F4270C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9582" y="6186191"/>
            <a:ext cx="8719169" cy="448786"/>
          </a:xfrm>
          <a:prstGeom prst="rect">
            <a:avLst/>
          </a:prstGeom>
        </p:spPr>
        <p:txBody>
          <a:bodyPr vert="horz" lIns="628560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ts val="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z="800"/>
              <a:t>© 2018 SHL and/or its affiliates. All rights reserved.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/>
              <a:t>Version: X.X  Last modified: [insert date format: DD Month YYYY]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 b="1"/>
              <a:t>CONFIDENTIAL OR RESTRICTED [Delete as appropriate]</a:t>
            </a:r>
            <a:endParaRPr lang="en-US" sz="800" dirty="0"/>
          </a:p>
        </p:txBody>
      </p:sp>
      <p:pic>
        <p:nvPicPr>
          <p:cNvPr id="9" name="Picture 8" descr="SHL_tag_2col_pos_outline.eps">
            <a:extLst>
              <a:ext uri="{FF2B5EF4-FFF2-40B4-BE49-F238E27FC236}">
                <a16:creationId xmlns:a16="http://schemas.microsoft.com/office/drawing/2014/main" id="{A98ED0A4-D0A7-2343-80E4-01C79D69A0FD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44883" y="5775108"/>
            <a:ext cx="1363134" cy="84498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9017" y="3386762"/>
            <a:ext cx="10969735" cy="329321"/>
          </a:xfrm>
          <a:prstGeom prst="rect">
            <a:avLst/>
          </a:prstGeom>
          <a:ln>
            <a:noFill/>
          </a:ln>
        </p:spPr>
        <p:txBody>
          <a:bodyPr vert="horz" lIns="0" anchor="t">
            <a:spAutoFit/>
          </a:bodyPr>
          <a:lstStyle>
            <a:lvl1pPr marL="0" indent="0">
              <a:buFontTx/>
              <a:buNone/>
              <a:defRPr sz="1400" b="1" baseline="0">
                <a:ln>
                  <a:noFill/>
                </a:ln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lvl="0"/>
            <a:r>
              <a:rPr lang="en-US" dirty="0"/>
              <a:t>Additional Detail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5950" y="371475"/>
            <a:ext cx="10972801" cy="1335881"/>
          </a:xfrm>
          <a:prstGeom prst="rect">
            <a:avLst/>
          </a:prstGeom>
          <a:ln>
            <a:noFill/>
          </a:ln>
        </p:spPr>
        <p:txBody>
          <a:bodyPr vert="horz" lIns="0" rIns="0" bIns="91440" anchor="t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lang="en-US" sz="3200" b="1" kern="1200" baseline="0" dirty="0">
                <a:ln>
                  <a:noFill/>
                </a:ln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/>
              <a:t>Use This Layout For Longer Titles; Limit Title to Two Lines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15950" y="1970322"/>
            <a:ext cx="10972801" cy="744064"/>
          </a:xfrm>
          <a:prstGeom prst="rect">
            <a:avLst/>
          </a:prstGeom>
          <a:ln>
            <a:noFill/>
          </a:ln>
        </p:spPr>
        <p:txBody>
          <a:bodyPr vert="horz" lIns="0" anchor="t"/>
          <a:lstStyle>
            <a:lvl1pPr marL="0" indent="0">
              <a:buFontTx/>
              <a:buNone/>
              <a:defRPr sz="1600" b="0" baseline="0">
                <a:ln>
                  <a:noFill/>
                </a:ln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lvl="0"/>
            <a:r>
              <a:rPr lang="en-US" dirty="0"/>
              <a:t>Click to Enter Subtitle</a:t>
            </a:r>
          </a:p>
        </p:txBody>
      </p:sp>
    </p:spTree>
    <p:extLst>
      <p:ext uri="{BB962C8B-B14F-4D97-AF65-F5344CB8AC3E}">
        <p14:creationId xmlns:p14="http://schemas.microsoft.com/office/powerpoint/2010/main" val="2439357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a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10970683" cy="593869"/>
          </a:xfrm>
          <a:prstGeom prst="rect">
            <a:avLst/>
          </a:prstGeom>
          <a:ln>
            <a:noFill/>
          </a:ln>
        </p:spPr>
        <p:txBody>
          <a:bodyPr lIns="0" anchor="b" anchorCtr="0"/>
          <a:lstStyle>
            <a:lvl1pPr>
              <a:defRPr sz="240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Include This Roadmap Layout or the Agenda Layout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419929" y="2035159"/>
            <a:ext cx="2539700" cy="103822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lIns="91440" tIns="91440" rIns="91440" bIns="91440" anchor="t" anchorCtr="0"/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20955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40005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595313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79057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Text [Arial 16]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6230255" y="2035159"/>
            <a:ext cx="2539700" cy="103822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lIns="91440" tIns="91440" rIns="91440" bIns="91440" anchor="t" anchorCtr="0"/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20955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40005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595313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79057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Text [Arial 16]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040583" y="2035159"/>
            <a:ext cx="2539700" cy="103822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lIns="91440" tIns="91440" rIns="91440" bIns="91440" anchor="t" anchorCtr="0"/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20955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40005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595313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79057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Text [Arial 16]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15757" y="2035159"/>
            <a:ext cx="2539700" cy="1038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1440" tIns="91440" rIns="91440" bIns="91440" anchor="t" anchorCtr="0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20955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40005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595313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79057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Text [Arial 16]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70764D5F-943C-8845-9A58-B4F33A186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9582" y="6186191"/>
            <a:ext cx="8719169" cy="448786"/>
          </a:xfrm>
          <a:prstGeom prst="rect">
            <a:avLst/>
          </a:prstGeom>
        </p:spPr>
        <p:txBody>
          <a:bodyPr vert="horz" lIns="628560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ts val="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z="800">
                <a:solidFill>
                  <a:srgbClr val="7F7F7F"/>
                </a:solidFill>
              </a:rPr>
              <a:t>© 2018 SHL and/or its affiliates. All rights reserved.</a:t>
            </a:r>
            <a:endParaRPr lang="en-US" sz="800">
              <a:solidFill>
                <a:srgbClr val="FFFFFF">
                  <a:lumMod val="50000"/>
                </a:srgbClr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rgbClr val="FFFFFF">
                    <a:lumMod val="50000"/>
                  </a:srgbClr>
                </a:solidFill>
              </a:rPr>
              <a:t>Version: X.X  Last modified: [insert date format: DD Month YYYY]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 b="1">
                <a:solidFill>
                  <a:srgbClr val="FFFFFF">
                    <a:lumMod val="50000"/>
                  </a:srgbClr>
                </a:solidFill>
              </a:rPr>
              <a:t>CONFIDENTIAL OR RESTRICTED [Delete as appropriate]</a:t>
            </a:r>
            <a:endParaRPr lang="en-US" sz="800" dirty="0">
              <a:solidFill>
                <a:srgbClr val="FFFFFF">
                  <a:lumMod val="50000"/>
                </a:srgbClr>
              </a:solidFill>
            </a:endParaRPr>
          </a:p>
        </p:txBody>
      </p:sp>
      <p:pic>
        <p:nvPicPr>
          <p:cNvPr id="11" name="Picture 10" descr="SHL_tag_2col_pos_outline.eps">
            <a:extLst>
              <a:ext uri="{FF2B5EF4-FFF2-40B4-BE49-F238E27FC236}">
                <a16:creationId xmlns:a16="http://schemas.microsoft.com/office/drawing/2014/main" id="{EC90C246-0316-7240-BD99-5853F2BC9E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2551"/>
          <a:stretch/>
        </p:blipFill>
        <p:spPr>
          <a:xfrm>
            <a:off x="464262" y="6186191"/>
            <a:ext cx="1073376" cy="448786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11FFC7F-6025-8F4D-89B6-D388F20F2B7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723237" y="6432165"/>
            <a:ext cx="474133" cy="139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377" rtl="0" eaLnBrk="1" fontAlgn="base" latinLnBrk="0" hangingPunct="1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82A681-4B47-2142-BE3B-540FB37443A1}" type="slidenum">
              <a:rPr kumimoji="0" lang="en-GB" sz="10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377" rtl="0" eaLnBrk="1" fontAlgn="base" latinLnBrk="0" hangingPunct="1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0280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10970683" cy="601663"/>
          </a:xfrm>
          <a:prstGeom prst="rect">
            <a:avLst/>
          </a:prstGeom>
        </p:spPr>
        <p:txBody>
          <a:bodyPr lIns="0" rIns="0"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5951" y="1355635"/>
            <a:ext cx="10972800" cy="41392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700"/>
              </a:spcBef>
              <a:buNone/>
              <a:defRPr>
                <a:solidFill>
                  <a:schemeClr val="tx2"/>
                </a:solidFill>
                <a:latin typeface="Arial"/>
                <a:cs typeface="Arial"/>
              </a:defRPr>
            </a:lvl1pPr>
            <a:lvl2pPr marL="209550" indent="0">
              <a:lnSpc>
                <a:spcPct val="110000"/>
              </a:lnSpc>
              <a:spcBef>
                <a:spcPts val="700"/>
              </a:spcBef>
              <a:buNone/>
              <a:defRPr>
                <a:latin typeface="Arial"/>
                <a:cs typeface="Arial"/>
              </a:defRPr>
            </a:lvl2pPr>
            <a:lvl3pPr marL="400050" indent="0">
              <a:lnSpc>
                <a:spcPct val="110000"/>
              </a:lnSpc>
              <a:spcBef>
                <a:spcPts val="500"/>
              </a:spcBef>
              <a:buNone/>
              <a:defRPr sz="1600">
                <a:latin typeface="Arial"/>
                <a:cs typeface="Arial"/>
              </a:defRPr>
            </a:lvl3pPr>
            <a:lvl4pPr marL="595313" indent="0">
              <a:lnSpc>
                <a:spcPct val="110000"/>
              </a:lnSpc>
              <a:spcBef>
                <a:spcPts val="500"/>
              </a:spcBef>
              <a:buFont typeface="Lucida Grande"/>
              <a:buNone/>
              <a:defRPr sz="1400">
                <a:latin typeface="Arial"/>
                <a:cs typeface="Arial"/>
              </a:defRPr>
            </a:lvl4pPr>
            <a:lvl5pPr marL="790575" indent="0">
              <a:lnSpc>
                <a:spcPct val="110000"/>
              </a:lnSpc>
              <a:spcBef>
                <a:spcPts val="500"/>
              </a:spcBef>
              <a:buNone/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enter text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D74B27C1-7404-A943-B5EC-AD1D5750D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9582" y="6186191"/>
            <a:ext cx="8719169" cy="448786"/>
          </a:xfrm>
          <a:prstGeom prst="rect">
            <a:avLst/>
          </a:prstGeom>
        </p:spPr>
        <p:txBody>
          <a:bodyPr vert="horz" lIns="628560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ts val="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z="800"/>
              <a:t>© 2018 SHL and/or its affiliates. All rights reserved.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/>
              <a:t>Version: X.X  Last modified: [insert date format: DD Month YYYY]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 b="1"/>
              <a:t>CONFIDENTIAL OR RESTRICTED [Delete as appropriate]</a:t>
            </a:r>
            <a:endParaRPr lang="en-US" sz="800" dirty="0"/>
          </a:p>
        </p:txBody>
      </p:sp>
      <p:pic>
        <p:nvPicPr>
          <p:cNvPr id="8" name="Picture 7" descr="SHL_tag_2col_pos_outline.eps">
            <a:extLst>
              <a:ext uri="{FF2B5EF4-FFF2-40B4-BE49-F238E27FC236}">
                <a16:creationId xmlns:a16="http://schemas.microsoft.com/office/drawing/2014/main" id="{0C462A92-EE0E-3F4D-82EE-D83980FCA5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2551"/>
          <a:stretch/>
        </p:blipFill>
        <p:spPr>
          <a:xfrm>
            <a:off x="464262" y="6186191"/>
            <a:ext cx="1073376" cy="448786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D65CA09-2F3A-5C48-BB55-31E54A99392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723237" y="6432165"/>
            <a:ext cx="474133" cy="139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377" rtl="0" eaLnBrk="1" fontAlgn="base" latinLnBrk="0" hangingPunct="1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82A681-4B47-2142-BE3B-540FB37443A1}" type="slidenum">
              <a:rPr kumimoji="0" lang="en-GB" sz="10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377" rtl="0" eaLnBrk="1" fontAlgn="base" latinLnBrk="0" hangingPunct="1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0843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10970683" cy="593869"/>
          </a:xfrm>
          <a:prstGeom prst="rect">
            <a:avLst/>
          </a:prstGeom>
        </p:spPr>
        <p:txBody>
          <a:bodyPr lIns="0" anchor="b" anchorCtr="0"/>
          <a:lstStyle>
            <a:lvl1pPr>
              <a:defRPr sz="240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Enter Slide Title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5951" y="1355635"/>
            <a:ext cx="10972800" cy="41392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700"/>
              </a:spcBef>
              <a:buNone/>
              <a:defRPr>
                <a:solidFill>
                  <a:schemeClr val="tx2"/>
                </a:solidFill>
                <a:latin typeface="Arial"/>
                <a:cs typeface="Arial"/>
              </a:defRPr>
            </a:lvl1pPr>
            <a:lvl2pPr marL="209550" indent="0">
              <a:lnSpc>
                <a:spcPct val="110000"/>
              </a:lnSpc>
              <a:spcBef>
                <a:spcPts val="700"/>
              </a:spcBef>
              <a:buNone/>
              <a:defRPr>
                <a:latin typeface="Arial"/>
                <a:cs typeface="Arial"/>
              </a:defRPr>
            </a:lvl2pPr>
            <a:lvl3pPr marL="400050" indent="0">
              <a:lnSpc>
                <a:spcPct val="110000"/>
              </a:lnSpc>
              <a:spcBef>
                <a:spcPts val="500"/>
              </a:spcBef>
              <a:buNone/>
              <a:defRPr sz="1600">
                <a:latin typeface="Arial"/>
                <a:cs typeface="Arial"/>
              </a:defRPr>
            </a:lvl3pPr>
            <a:lvl4pPr marL="595313" indent="0">
              <a:lnSpc>
                <a:spcPct val="110000"/>
              </a:lnSpc>
              <a:spcBef>
                <a:spcPts val="500"/>
              </a:spcBef>
              <a:buFont typeface="Lucida Grande"/>
              <a:buNone/>
              <a:defRPr sz="1400">
                <a:latin typeface="Arial"/>
                <a:cs typeface="Arial"/>
              </a:defRPr>
            </a:lvl4pPr>
            <a:lvl5pPr marL="790575" indent="0">
              <a:lnSpc>
                <a:spcPct val="110000"/>
              </a:lnSpc>
              <a:spcBef>
                <a:spcPts val="500"/>
              </a:spcBef>
              <a:buNone/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enter text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F9F5B1DA-E6A4-F54F-8359-17CDEC632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9582" y="6186191"/>
            <a:ext cx="8719169" cy="448786"/>
          </a:xfrm>
          <a:prstGeom prst="rect">
            <a:avLst/>
          </a:prstGeom>
        </p:spPr>
        <p:txBody>
          <a:bodyPr vert="horz" lIns="628560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ts val="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z="800"/>
              <a:t>© 2018 SHL and/or its affiliates. All rights reserved.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/>
              <a:t>Version: X.X  Last modified: [insert date format: DD Month YYYY]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 b="1"/>
              <a:t>CONFIDENTIAL OR RESTRICTED [Delete as appropriate]</a:t>
            </a:r>
            <a:endParaRPr lang="en-US" sz="800" dirty="0"/>
          </a:p>
        </p:txBody>
      </p:sp>
      <p:pic>
        <p:nvPicPr>
          <p:cNvPr id="9" name="Picture 8" descr="SHL_tag_2col_pos_outline.eps">
            <a:extLst>
              <a:ext uri="{FF2B5EF4-FFF2-40B4-BE49-F238E27FC236}">
                <a16:creationId xmlns:a16="http://schemas.microsoft.com/office/drawing/2014/main" id="{9DDECE1D-80EE-2C4C-B461-18069831B7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2551"/>
          <a:stretch/>
        </p:blipFill>
        <p:spPr>
          <a:xfrm>
            <a:off x="464262" y="6186191"/>
            <a:ext cx="1073376" cy="448786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AFD53E0-852C-D74E-A0F0-CEC3A54CE52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723237" y="6432165"/>
            <a:ext cx="474133" cy="139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377" rtl="0" eaLnBrk="1" fontAlgn="base" latinLnBrk="0" hangingPunct="1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82A681-4B47-2142-BE3B-540FB37443A1}" type="slidenum">
              <a:rPr kumimoji="0" lang="en-GB" sz="10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377" rtl="0" eaLnBrk="1" fontAlgn="base" latinLnBrk="0" hangingPunct="1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29472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355635"/>
            <a:ext cx="10956872" cy="410536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tx2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chemeClr val="tx2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tx2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tx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82764B13-0D4A-3040-A652-B414ABC26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9582" y="6186191"/>
            <a:ext cx="8719169" cy="448786"/>
          </a:xfrm>
          <a:prstGeom prst="rect">
            <a:avLst/>
          </a:prstGeom>
        </p:spPr>
        <p:txBody>
          <a:bodyPr vert="horz" lIns="628560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ts val="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z="800"/>
              <a:t>© 2018 SHL and/or its affiliates. All rights reserved.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/>
              <a:t>Version: X.X  Last modified: [insert date format: DD Month YYYY]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 b="1"/>
              <a:t>CONFIDENTIAL OR RESTRICTED [Delete as appropriate]</a:t>
            </a:r>
            <a:endParaRPr lang="en-US" sz="800" dirty="0"/>
          </a:p>
        </p:txBody>
      </p:sp>
      <p:pic>
        <p:nvPicPr>
          <p:cNvPr id="10" name="Picture 9" descr="SHL_tag_2col_pos_outline.eps">
            <a:extLst>
              <a:ext uri="{FF2B5EF4-FFF2-40B4-BE49-F238E27FC236}">
                <a16:creationId xmlns:a16="http://schemas.microsoft.com/office/drawing/2014/main" id="{66DD0B20-29AE-0147-9248-2DFA3AE993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2551"/>
          <a:stretch/>
        </p:blipFill>
        <p:spPr>
          <a:xfrm>
            <a:off x="464262" y="6186191"/>
            <a:ext cx="1073376" cy="448786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98448656-41A1-DA4E-BE03-FDE616C52F8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723237" y="6432165"/>
            <a:ext cx="474133" cy="139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377" rtl="0" eaLnBrk="1" fontAlgn="base" latinLnBrk="0" hangingPunct="1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82A681-4B47-2142-BE3B-540FB37443A1}" type="slidenum">
              <a:rPr kumimoji="0" lang="en-GB" sz="10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377" rtl="0" eaLnBrk="1" fontAlgn="base" latinLnBrk="0" hangingPunct="1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AA0CBD8-01AC-C946-8910-72ABEE84A5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10970683" cy="593869"/>
          </a:xfrm>
          <a:prstGeom prst="rect">
            <a:avLst/>
          </a:prstGeom>
        </p:spPr>
        <p:txBody>
          <a:bodyPr lIns="0" anchor="b" anchorCtr="0"/>
          <a:lstStyle>
            <a:lvl1pPr>
              <a:defRPr sz="240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Enter Slide Title </a:t>
            </a:r>
          </a:p>
        </p:txBody>
      </p:sp>
    </p:spTree>
    <p:extLst>
      <p:ext uri="{BB962C8B-B14F-4D97-AF65-F5344CB8AC3E}">
        <p14:creationId xmlns:p14="http://schemas.microsoft.com/office/powerpoint/2010/main" val="3833943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Bullet w/ Intro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2138766"/>
            <a:ext cx="10956872" cy="344076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tx2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chemeClr val="tx2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tx2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tx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1338936"/>
            <a:ext cx="10941908" cy="720000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bg2"/>
              </a:buClr>
              <a:buFontTx/>
              <a:buNone/>
              <a:defRPr lang="en-US" sz="2000" b="1" dirty="0" smtClean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>
              <a:buNone/>
              <a:defRPr>
                <a:latin typeface="+mj-lt"/>
                <a:cs typeface="Arial"/>
              </a:defRPr>
            </a:lvl2pPr>
            <a:lvl3pPr>
              <a:buNone/>
              <a:defRPr>
                <a:latin typeface="Arial"/>
                <a:cs typeface="Arial"/>
              </a:defRPr>
            </a:lvl3pPr>
            <a:lvl4pPr>
              <a:buNone/>
              <a:defRPr>
                <a:latin typeface="Arial"/>
                <a:cs typeface="Arial"/>
              </a:defRPr>
            </a:lvl4pPr>
            <a:lvl5pPr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enter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10970683" cy="593869"/>
          </a:xfrm>
          <a:prstGeom prst="rect">
            <a:avLst/>
          </a:prstGeom>
        </p:spPr>
        <p:txBody>
          <a:bodyPr lIns="0" anchor="b" anchorCtr="0"/>
          <a:lstStyle>
            <a:lvl1pPr>
              <a:defRPr sz="240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Enter Slide Title </a:t>
            </a:r>
          </a:p>
        </p:txBody>
      </p:sp>
      <p:pic>
        <p:nvPicPr>
          <p:cNvPr id="8" name="Picture 7" descr="SHL_tag_2col_pos_outline.eps">
            <a:extLst>
              <a:ext uri="{FF2B5EF4-FFF2-40B4-BE49-F238E27FC236}">
                <a16:creationId xmlns:a16="http://schemas.microsoft.com/office/drawing/2014/main" id="{44DA4A14-F04B-A445-A363-8EE48B557A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2551"/>
          <a:stretch/>
        </p:blipFill>
        <p:spPr>
          <a:xfrm>
            <a:off x="464262" y="6186191"/>
            <a:ext cx="1073376" cy="448786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F917976-3754-7C48-84DB-E916465341A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723237" y="6432165"/>
            <a:ext cx="474133" cy="139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377" rtl="0" eaLnBrk="1" fontAlgn="base" latinLnBrk="0" hangingPunct="1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82A681-4B47-2142-BE3B-540FB37443A1}" type="slidenum">
              <a:rPr kumimoji="0" lang="en-GB" sz="10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377" rtl="0" eaLnBrk="1" fontAlgn="base" latinLnBrk="0" hangingPunct="1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82764B13-0D4A-3040-A652-B414ABC26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9582" y="6186191"/>
            <a:ext cx="8719169" cy="448786"/>
          </a:xfrm>
          <a:prstGeom prst="rect">
            <a:avLst/>
          </a:prstGeom>
        </p:spPr>
        <p:txBody>
          <a:bodyPr vert="horz" lIns="628560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ts val="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z="800"/>
              <a:t>© 2018 SHL and/or its affiliates. All rights reserved.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/>
              <a:t>Version: X.X  Last modified: [insert date format: DD Month YYYY]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 b="1"/>
              <a:t>CONFIDENTIAL OR RESTRICTED [Delete as appropriate]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9154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255CAE36-21B4-9146-8ED6-A7F57D33D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9582" y="6186191"/>
            <a:ext cx="8719169" cy="448786"/>
          </a:xfrm>
          <a:prstGeom prst="rect">
            <a:avLst/>
          </a:prstGeom>
        </p:spPr>
        <p:txBody>
          <a:bodyPr vert="horz" lIns="628560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ts val="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z="800">
                <a:solidFill>
                  <a:srgbClr val="7F7F7F"/>
                </a:solidFill>
              </a:rPr>
              <a:t>© 2018 SHL and/or its affiliates. All rights reserved.</a:t>
            </a:r>
            <a:endParaRPr lang="en-US" sz="800">
              <a:solidFill>
                <a:srgbClr val="FFFFFF">
                  <a:lumMod val="50000"/>
                </a:srgbClr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rgbClr val="FFFFFF">
                    <a:lumMod val="50000"/>
                  </a:srgbClr>
                </a:solidFill>
              </a:rPr>
              <a:t>Version: X.X  Last modified: [insert date format: DD Month YYYY]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 b="1">
                <a:solidFill>
                  <a:srgbClr val="FFFFFF">
                    <a:lumMod val="50000"/>
                  </a:srgbClr>
                </a:solidFill>
              </a:rPr>
              <a:t>CONFIDENTIAL OR RESTRICTED [Delete as appropriate]</a:t>
            </a:r>
            <a:endParaRPr lang="en-US" sz="800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661505" y="1355725"/>
            <a:ext cx="1097567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>
              <a:buFont typeface="+mj-lt"/>
              <a:buAutoNum type="arabicPeriod"/>
            </a:pPr>
            <a:r>
              <a:rPr lang="en-GB" sz="1600" dirty="0">
                <a:solidFill>
                  <a:schemeClr val="tx2"/>
                </a:solidFill>
              </a:rPr>
              <a:t>Title font should be – Arial Black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en-GB" sz="1600" dirty="0">
                <a:solidFill>
                  <a:schemeClr val="tx2"/>
                </a:solidFill>
              </a:rPr>
              <a:t>To Insert the footer across all slides: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GB" sz="1600" dirty="0">
                <a:solidFill>
                  <a:schemeClr val="tx2"/>
                </a:solidFill>
              </a:rPr>
              <a:t>Go</a:t>
            </a:r>
            <a:r>
              <a:rPr lang="en-GB" sz="1600" baseline="0" dirty="0">
                <a:solidFill>
                  <a:schemeClr val="tx2"/>
                </a:solidFill>
              </a:rPr>
              <a:t> to Insert &gt; Header &amp; Footer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GB" sz="1600" baseline="0" dirty="0">
                <a:solidFill>
                  <a:schemeClr val="tx2"/>
                </a:solidFill>
              </a:rPr>
              <a:t>Select the footer checkbox and edit the value such as “Version:”, “Last Modified:” and the type of document it </a:t>
            </a:r>
            <a:r>
              <a:rPr lang="en-GB" sz="1600" kern="1200" baseline="0" dirty="0">
                <a:solidFill>
                  <a:schemeClr val="tx2"/>
                </a:solidFill>
                <a:latin typeface="Arial" charset="0"/>
                <a:ea typeface="+mn-ea"/>
                <a:cs typeface="+mn-cs"/>
              </a:rPr>
              <a:t>is: </a:t>
            </a:r>
            <a:r>
              <a:rPr lang="en-US" sz="1600" kern="1200" baseline="0" dirty="0">
                <a:solidFill>
                  <a:schemeClr val="tx2"/>
                </a:solidFill>
                <a:latin typeface="Arial" charset="0"/>
                <a:ea typeface="+mn-ea"/>
                <a:cs typeface="+mn-cs"/>
              </a:rPr>
              <a:t>CONFIDENTIAL OR RESTRICTED</a:t>
            </a:r>
            <a:r>
              <a:rPr lang="en-GB" sz="1600" kern="1200" baseline="0" dirty="0">
                <a:solidFill>
                  <a:schemeClr val="tx2"/>
                </a:solidFill>
                <a:latin typeface="Arial" charset="0"/>
                <a:ea typeface="+mn-ea"/>
                <a:cs typeface="+mn-cs"/>
              </a:rPr>
              <a:t>.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GB" sz="1600" baseline="0" dirty="0">
                <a:solidFill>
                  <a:schemeClr val="tx2"/>
                </a:solidFill>
              </a:rPr>
              <a:t>Select apply to all.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1505" y="2833053"/>
            <a:ext cx="10992638" cy="29080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700"/>
              </a:spcBef>
              <a:buNone/>
              <a:defRPr sz="1600">
                <a:solidFill>
                  <a:schemeClr val="tx2"/>
                </a:solidFill>
                <a:latin typeface="Arial"/>
                <a:cs typeface="Arial"/>
              </a:defRPr>
            </a:lvl1pPr>
            <a:lvl2pPr marL="209550" indent="0">
              <a:lnSpc>
                <a:spcPct val="110000"/>
              </a:lnSpc>
              <a:spcBef>
                <a:spcPts val="700"/>
              </a:spcBef>
              <a:buNone/>
              <a:defRPr>
                <a:latin typeface="Arial"/>
                <a:cs typeface="Arial"/>
              </a:defRPr>
            </a:lvl2pPr>
            <a:lvl3pPr marL="400050" indent="0">
              <a:lnSpc>
                <a:spcPct val="110000"/>
              </a:lnSpc>
              <a:spcBef>
                <a:spcPts val="500"/>
              </a:spcBef>
              <a:buNone/>
              <a:defRPr sz="1600">
                <a:latin typeface="Arial"/>
                <a:cs typeface="Arial"/>
              </a:defRPr>
            </a:lvl3pPr>
            <a:lvl4pPr marL="595313" indent="0">
              <a:lnSpc>
                <a:spcPct val="110000"/>
              </a:lnSpc>
              <a:spcBef>
                <a:spcPts val="500"/>
              </a:spcBef>
              <a:buFont typeface="Lucida Grande"/>
              <a:buNone/>
              <a:defRPr sz="1400">
                <a:latin typeface="Arial"/>
                <a:cs typeface="Arial"/>
              </a:defRPr>
            </a:lvl4pPr>
            <a:lvl5pPr marL="790575" indent="0">
              <a:lnSpc>
                <a:spcPct val="110000"/>
              </a:lnSpc>
              <a:spcBef>
                <a:spcPts val="500"/>
              </a:spcBef>
              <a:buNone/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enter text</a:t>
            </a:r>
          </a:p>
        </p:txBody>
      </p:sp>
      <p:pic>
        <p:nvPicPr>
          <p:cNvPr id="9" name="Picture 8" descr="SHL_tag_2col_pos_outline.eps">
            <a:extLst>
              <a:ext uri="{FF2B5EF4-FFF2-40B4-BE49-F238E27FC236}">
                <a16:creationId xmlns:a16="http://schemas.microsoft.com/office/drawing/2014/main" id="{EC90C246-0316-7240-BD99-5853F2BC9E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2551"/>
          <a:stretch/>
        </p:blipFill>
        <p:spPr>
          <a:xfrm>
            <a:off x="464262" y="6186191"/>
            <a:ext cx="1073376" cy="448786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 bwMode="auto">
          <a:xfrm>
            <a:off x="600312" y="550168"/>
            <a:ext cx="109706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 b="1" dirty="0">
                <a:solidFill>
                  <a:srgbClr val="FF0000"/>
                </a:solidFill>
                <a:latin typeface="+mj-lt"/>
              </a:rPr>
              <a:t>Slide Instructions (Delete once slide deck is complete)</a:t>
            </a:r>
            <a:endParaRPr lang="en-US" sz="2400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4077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5952" y="1355636"/>
            <a:ext cx="5165088" cy="423236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tx2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chemeClr val="tx2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tx2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tx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415195" y="1355636"/>
            <a:ext cx="5165088" cy="423236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tx2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chemeClr val="tx2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tx2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tx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10970683" cy="593869"/>
          </a:xfrm>
          <a:prstGeom prst="rect">
            <a:avLst/>
          </a:prstGeom>
        </p:spPr>
        <p:txBody>
          <a:bodyPr lIns="0" anchor="b" anchorCtr="0"/>
          <a:lstStyle>
            <a:lvl1pPr>
              <a:defRPr sz="240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Enter Slide Title </a:t>
            </a:r>
          </a:p>
        </p:txBody>
      </p:sp>
      <p:pic>
        <p:nvPicPr>
          <p:cNvPr id="9" name="Picture 8" descr="SHL_tag_2col_pos_outline.eps">
            <a:extLst>
              <a:ext uri="{FF2B5EF4-FFF2-40B4-BE49-F238E27FC236}">
                <a16:creationId xmlns:a16="http://schemas.microsoft.com/office/drawing/2014/main" id="{A2D11772-0BF1-134D-8F21-6D784F4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2551"/>
          <a:stretch/>
        </p:blipFill>
        <p:spPr>
          <a:xfrm>
            <a:off x="464262" y="6186191"/>
            <a:ext cx="1073376" cy="448786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C0652B0-F203-604E-992E-9CDCBD229552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723237" y="6432165"/>
            <a:ext cx="474133" cy="139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377" rtl="0" eaLnBrk="1" fontAlgn="base" latinLnBrk="0" hangingPunct="1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82A681-4B47-2142-BE3B-540FB37443A1}" type="slidenum">
              <a:rPr kumimoji="0" lang="en-GB" sz="10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377" rtl="0" eaLnBrk="1" fontAlgn="base" latinLnBrk="0" hangingPunct="1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82764B13-0D4A-3040-A652-B414ABC26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9582" y="6186191"/>
            <a:ext cx="8719169" cy="448786"/>
          </a:xfrm>
          <a:prstGeom prst="rect">
            <a:avLst/>
          </a:prstGeom>
        </p:spPr>
        <p:txBody>
          <a:bodyPr vert="horz" lIns="628560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ts val="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z="800"/>
              <a:t>© 2018 SHL and/or its affiliates. All rights reserved.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/>
              <a:t>Version: X.X  Last modified: [insert date format: DD Month YYYY]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 b="1"/>
              <a:t>CONFIDENTIAL OR RESTRICTED [Delete as appropriate]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904915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w/ Int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5950" y="1355634"/>
            <a:ext cx="5167892" cy="588806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000" b="1" cap="none">
                <a:ln>
                  <a:noFill/>
                </a:ln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enter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5951" y="2092272"/>
            <a:ext cx="5167892" cy="336872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tx2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chemeClr val="tx2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tx2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tx2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06098" y="1355634"/>
            <a:ext cx="5172493" cy="585216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000" b="1" cap="none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en-US" dirty="0"/>
              <a:t>Click to enter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406098" y="2076773"/>
            <a:ext cx="5172493" cy="337576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tx2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chemeClr val="tx2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tx2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tx2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10970683" cy="593869"/>
          </a:xfrm>
          <a:prstGeom prst="rect">
            <a:avLst/>
          </a:prstGeom>
        </p:spPr>
        <p:txBody>
          <a:bodyPr lIns="0" anchor="b" anchorCtr="0"/>
          <a:lstStyle>
            <a:lvl1pPr>
              <a:defRPr sz="240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Enter Slide Title </a:t>
            </a:r>
          </a:p>
        </p:txBody>
      </p:sp>
      <p:pic>
        <p:nvPicPr>
          <p:cNvPr id="11" name="Picture 10" descr="SHL_tag_2col_pos_outline.eps">
            <a:extLst>
              <a:ext uri="{FF2B5EF4-FFF2-40B4-BE49-F238E27FC236}">
                <a16:creationId xmlns:a16="http://schemas.microsoft.com/office/drawing/2014/main" id="{435A1090-BDF5-A748-8A27-BAF44F8780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2551"/>
          <a:stretch/>
        </p:blipFill>
        <p:spPr>
          <a:xfrm>
            <a:off x="464262" y="6186191"/>
            <a:ext cx="1073376" cy="448786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80B2EBE-0E43-EB47-8360-20C04E61F5E2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723237" y="6432165"/>
            <a:ext cx="474133" cy="139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377" rtl="0" eaLnBrk="1" fontAlgn="base" latinLnBrk="0" hangingPunct="1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82A681-4B47-2142-BE3B-540FB37443A1}" type="slidenum">
              <a:rPr kumimoji="0" lang="en-GB" sz="10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377" rtl="0" eaLnBrk="1" fontAlgn="base" latinLnBrk="0" hangingPunct="1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82764B13-0D4A-3040-A652-B414ABC26A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69582" y="6186191"/>
            <a:ext cx="8719169" cy="448786"/>
          </a:xfrm>
          <a:prstGeom prst="rect">
            <a:avLst/>
          </a:prstGeom>
        </p:spPr>
        <p:txBody>
          <a:bodyPr vert="horz" lIns="628560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ts val="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z="800"/>
              <a:t>© 2018 SHL and/or its affiliates. All rights reserved.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/>
              <a:t>Version: X.X  Last modified: [insert date format: DD Month YYYY]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 b="1"/>
              <a:t>CONFIDENTIAL OR RESTRICTED [Delete as appropriate]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867809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auto">
          <a:xfrm>
            <a:off x="2" y="524950"/>
            <a:ext cx="10649414" cy="1845719"/>
          </a:xfrm>
          <a:prstGeom prst="rect">
            <a:avLst/>
          </a:prstGeom>
          <a:solidFill>
            <a:schemeClr val="accent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9017" y="922877"/>
            <a:ext cx="8943227" cy="1045029"/>
          </a:xfrm>
          <a:prstGeom prst="rect">
            <a:avLst/>
          </a:prstGeom>
        </p:spPr>
        <p:txBody>
          <a:bodyPr vert="horz" lIns="0" rIns="0" bIns="9144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Enter Title; </a:t>
            </a:r>
            <a:br>
              <a:rPr lang="en-US" dirty="0"/>
            </a:br>
            <a:r>
              <a:rPr lang="en-US" dirty="0"/>
              <a:t>Two Lines Only</a:t>
            </a:r>
          </a:p>
        </p:txBody>
      </p:sp>
      <p:pic>
        <p:nvPicPr>
          <p:cNvPr id="7" name="Picture 6" descr="SHL_tag_2col_pos_outline.eps">
            <a:extLst>
              <a:ext uri="{FF2B5EF4-FFF2-40B4-BE49-F238E27FC236}">
                <a16:creationId xmlns:a16="http://schemas.microsoft.com/office/drawing/2014/main" id="{4153EA72-34D4-774B-887E-4F03DD1FDD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2551"/>
          <a:stretch/>
        </p:blipFill>
        <p:spPr>
          <a:xfrm>
            <a:off x="464262" y="6186191"/>
            <a:ext cx="1073376" cy="448786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0F78F8EC-19A6-5145-BB11-F7EA5D4F5364}"/>
              </a:ext>
            </a:extLst>
          </p:cNvPr>
          <p:cNvSpPr/>
          <p:nvPr userDrawn="1"/>
        </p:nvSpPr>
        <p:spPr bwMode="auto">
          <a:xfrm>
            <a:off x="9743032" y="524950"/>
            <a:ext cx="1845719" cy="1845719"/>
          </a:xfrm>
          <a:prstGeom prst="ellipse">
            <a:avLst/>
          </a:prstGeom>
          <a:solidFill>
            <a:schemeClr val="tx2"/>
          </a:solidFill>
          <a:ln w="127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82764B13-0D4A-3040-A652-B414ABC26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9582" y="6186191"/>
            <a:ext cx="8719169" cy="448786"/>
          </a:xfrm>
          <a:prstGeom prst="rect">
            <a:avLst/>
          </a:prstGeom>
        </p:spPr>
        <p:txBody>
          <a:bodyPr vert="horz" lIns="628560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ts val="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z="800"/>
              <a:t>© 2018 SHL and/or its affiliates. All rights reserved.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/>
              <a:t>Version: X.X  Last modified: [insert date format: DD Month YYYY]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 b="1"/>
              <a:t>CONFIDENTIAL OR RESTRICTED [Delete as appropriate]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26527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ila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522583-9049-5047-9EE7-8B117C9D694F}"/>
              </a:ext>
            </a:extLst>
          </p:cNvPr>
          <p:cNvSpPr/>
          <p:nvPr userDrawn="1"/>
        </p:nvSpPr>
        <p:spPr bwMode="auto">
          <a:xfrm>
            <a:off x="2" y="524950"/>
            <a:ext cx="10649414" cy="1845719"/>
          </a:xfrm>
          <a:prstGeom prst="rect">
            <a:avLst/>
          </a:prstGeom>
          <a:solidFill>
            <a:schemeClr val="accent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D4A908-139A-DF4E-BBCB-4607E70D81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9017" y="922877"/>
            <a:ext cx="8943227" cy="1045029"/>
          </a:xfrm>
          <a:prstGeom prst="rect">
            <a:avLst/>
          </a:prstGeom>
        </p:spPr>
        <p:txBody>
          <a:bodyPr vert="horz" lIns="0" rIns="0" bIns="9144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Enter Title; </a:t>
            </a:r>
            <a:br>
              <a:rPr lang="en-US" dirty="0"/>
            </a:br>
            <a:r>
              <a:rPr lang="en-US" dirty="0"/>
              <a:t>Two Lines Only</a:t>
            </a:r>
          </a:p>
        </p:txBody>
      </p:sp>
      <p:pic>
        <p:nvPicPr>
          <p:cNvPr id="7" name="Picture 6" descr="SHL_tag_2col_pos_outline.eps">
            <a:extLst>
              <a:ext uri="{FF2B5EF4-FFF2-40B4-BE49-F238E27FC236}">
                <a16:creationId xmlns:a16="http://schemas.microsoft.com/office/drawing/2014/main" id="{01EBDCA5-7699-1447-B115-9AFBE3EC68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2551"/>
          <a:stretch/>
        </p:blipFill>
        <p:spPr>
          <a:xfrm>
            <a:off x="464262" y="6186191"/>
            <a:ext cx="1073376" cy="448786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7EB91902-564C-1A42-A6C2-065151FC7C95}"/>
              </a:ext>
            </a:extLst>
          </p:cNvPr>
          <p:cNvSpPr/>
          <p:nvPr userDrawn="1"/>
        </p:nvSpPr>
        <p:spPr bwMode="auto">
          <a:xfrm>
            <a:off x="9743032" y="524950"/>
            <a:ext cx="1845719" cy="1845719"/>
          </a:xfrm>
          <a:prstGeom prst="ellipse">
            <a:avLst/>
          </a:prstGeom>
          <a:solidFill>
            <a:schemeClr val="tx2"/>
          </a:solidFill>
          <a:ln w="127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82764B13-0D4A-3040-A652-B414ABC26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9582" y="6186191"/>
            <a:ext cx="8719169" cy="448786"/>
          </a:xfrm>
          <a:prstGeom prst="rect">
            <a:avLst/>
          </a:prstGeom>
        </p:spPr>
        <p:txBody>
          <a:bodyPr vert="horz" lIns="628560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ts val="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z="800"/>
              <a:t>© 2018 SHL and/or its affiliates. All rights reserved.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/>
              <a:t>Version: X.X  Last modified: [insert date format: DD Month YYYY]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 b="1"/>
              <a:t>CONFIDENTIAL OR RESTRICTED [Delete as appropriate]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09659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D51338-F135-674B-AAEF-776CDA01FD67}"/>
              </a:ext>
            </a:extLst>
          </p:cNvPr>
          <p:cNvSpPr/>
          <p:nvPr userDrawn="1"/>
        </p:nvSpPr>
        <p:spPr bwMode="auto">
          <a:xfrm>
            <a:off x="1" y="524950"/>
            <a:ext cx="10682867" cy="1845719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F88717B-ADE8-CC48-AB24-5BBC5874DA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9017" y="922877"/>
            <a:ext cx="8943227" cy="1045029"/>
          </a:xfrm>
          <a:prstGeom prst="rect">
            <a:avLst/>
          </a:prstGeom>
        </p:spPr>
        <p:txBody>
          <a:bodyPr vert="horz" lIns="0" rIns="0" bIns="9144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Enter Title; </a:t>
            </a:r>
            <a:br>
              <a:rPr lang="en-US" dirty="0"/>
            </a:br>
            <a:r>
              <a:rPr lang="en-US" dirty="0"/>
              <a:t>Two Lines Only</a:t>
            </a:r>
          </a:p>
        </p:txBody>
      </p:sp>
      <p:pic>
        <p:nvPicPr>
          <p:cNvPr id="7" name="Picture 6" descr="SHL_tag_2col_pos_outline.eps">
            <a:extLst>
              <a:ext uri="{FF2B5EF4-FFF2-40B4-BE49-F238E27FC236}">
                <a16:creationId xmlns:a16="http://schemas.microsoft.com/office/drawing/2014/main" id="{1969D0B7-2E67-284A-8A09-4F737785DA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2551"/>
          <a:stretch/>
        </p:blipFill>
        <p:spPr>
          <a:xfrm>
            <a:off x="464262" y="6186191"/>
            <a:ext cx="1073376" cy="44878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9557860-5302-8D49-9204-7EE7985A86EC}"/>
              </a:ext>
            </a:extLst>
          </p:cNvPr>
          <p:cNvSpPr/>
          <p:nvPr userDrawn="1"/>
        </p:nvSpPr>
        <p:spPr bwMode="auto">
          <a:xfrm>
            <a:off x="9743032" y="524950"/>
            <a:ext cx="1845719" cy="1845719"/>
          </a:xfrm>
          <a:prstGeom prst="ellipse">
            <a:avLst/>
          </a:prstGeom>
          <a:solidFill>
            <a:schemeClr val="tx2"/>
          </a:solidFill>
          <a:ln w="127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82764B13-0D4A-3040-A652-B414ABC26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9582" y="6186191"/>
            <a:ext cx="8719169" cy="448786"/>
          </a:xfrm>
          <a:prstGeom prst="rect">
            <a:avLst/>
          </a:prstGeom>
        </p:spPr>
        <p:txBody>
          <a:bodyPr vert="horz" lIns="628560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ts val="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z="800"/>
              <a:t>© 2018 SHL and/or its affiliates. All rights reserved.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/>
              <a:t>Version: X.X  Last modified: [insert date format: DD Month YYYY]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 b="1"/>
              <a:t>CONFIDENTIAL OR RESTRICTED [Delete as appropriate]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74349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mized 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06275" y="2329543"/>
            <a:ext cx="10905005" cy="3190724"/>
          </a:xfrm>
          <a:prstGeom prst="rect">
            <a:avLst/>
          </a:prstGeom>
        </p:spPr>
        <p:txBody>
          <a:bodyPr/>
          <a:lstStyle>
            <a:lvl1pPr marL="171450" indent="-171450" algn="l" rtl="0" fontAlgn="base">
              <a:lnSpc>
                <a:spcPct val="133000"/>
              </a:lnSpc>
              <a:spcBef>
                <a:spcPct val="21000"/>
              </a:spcBef>
              <a:spcAft>
                <a:spcPct val="0"/>
              </a:spcAft>
              <a:buClr>
                <a:srgbClr val="4D4F53"/>
              </a:buClr>
              <a:buFont typeface="Wingdings" charset="2"/>
              <a:buChar char="§"/>
              <a:defRPr lang="en-GB" sz="1800" dirty="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GB" dirty="0"/>
              <a:t>Click to enter itemized divider text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5952" y="373063"/>
            <a:ext cx="10895329" cy="1332366"/>
          </a:xfrm>
          <a:prstGeom prst="rect">
            <a:avLst/>
          </a:prstGeom>
        </p:spPr>
        <p:txBody>
          <a:bodyPr vert="horz" lIns="0" rIns="0" bIns="91440"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Enter Title; </a:t>
            </a:r>
            <a:br>
              <a:rPr lang="en-US" dirty="0"/>
            </a:br>
            <a:r>
              <a:rPr lang="en-US" dirty="0"/>
              <a:t>Two Lines Only</a:t>
            </a:r>
          </a:p>
        </p:txBody>
      </p:sp>
      <p:pic>
        <p:nvPicPr>
          <p:cNvPr id="7" name="Picture 6" descr="SHL_tag_2col_pos_outline.eps">
            <a:extLst>
              <a:ext uri="{FF2B5EF4-FFF2-40B4-BE49-F238E27FC236}">
                <a16:creationId xmlns:a16="http://schemas.microsoft.com/office/drawing/2014/main" id="{C1BEABFE-41E4-3B4E-9B06-8B568DEF44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2551"/>
          <a:stretch/>
        </p:blipFill>
        <p:spPr>
          <a:xfrm>
            <a:off x="464262" y="6186191"/>
            <a:ext cx="1073376" cy="448786"/>
          </a:xfrm>
          <a:prstGeom prst="rect">
            <a:avLst/>
          </a:prstGeom>
        </p:spPr>
      </p:pic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82764B13-0D4A-3040-A652-B414ABC26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9582" y="6186191"/>
            <a:ext cx="8719169" cy="448786"/>
          </a:xfrm>
          <a:prstGeom prst="rect">
            <a:avLst/>
          </a:prstGeom>
        </p:spPr>
        <p:txBody>
          <a:bodyPr vert="horz" lIns="628560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ts val="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z="800"/>
              <a:t>© 2018 SHL and/or its affiliates. All rights reserved.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/>
              <a:t>Version: X.X  Last modified: [insert date format: DD Month YYYY]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 b="1"/>
              <a:t>CONFIDENTIAL OR RESTRICTED [Delete as appropriate]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322308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 (Full Color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12192000" cy="439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15951" y="2058170"/>
            <a:ext cx="7884960" cy="34483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615951" y="2461472"/>
            <a:ext cx="7884960" cy="32511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Title, SHL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15951" y="2846847"/>
            <a:ext cx="7884960" cy="37113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Phone</a:t>
            </a:r>
          </a:p>
          <a:p>
            <a:pPr lvl="0"/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15951" y="3276600"/>
            <a:ext cx="7884960" cy="43850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E-Mail Address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615951" y="1144362"/>
            <a:ext cx="3435048" cy="52322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 defTabSz="4572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10" name="Picture 9" descr="SHL_tag_2col_pos_outline.eps">
            <a:extLst>
              <a:ext uri="{FF2B5EF4-FFF2-40B4-BE49-F238E27FC236}">
                <a16:creationId xmlns:a16="http://schemas.microsoft.com/office/drawing/2014/main" id="{15E3A255-4B6C-D143-A164-98EDE27E5E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2551"/>
          <a:stretch/>
        </p:blipFill>
        <p:spPr>
          <a:xfrm>
            <a:off x="464262" y="6186191"/>
            <a:ext cx="1073376" cy="448786"/>
          </a:xfrm>
          <a:prstGeom prst="rect">
            <a:avLst/>
          </a:prstGeom>
        </p:spPr>
      </p:pic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82764B13-0D4A-3040-A652-B414ABC26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9582" y="6186191"/>
            <a:ext cx="8719169" cy="448786"/>
          </a:xfrm>
          <a:prstGeom prst="rect">
            <a:avLst/>
          </a:prstGeom>
        </p:spPr>
        <p:txBody>
          <a:bodyPr vert="horz" lIns="628560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ts val="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z="800"/>
              <a:t>© 2018 SHL and/or its affiliates. All rights reserved.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/>
              <a:t>Version: X.X  Last modified: [insert date format: DD Month YYYY]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 b="1"/>
              <a:t>CONFIDENTIAL OR RESTRICTED [Delete as appropriate]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33855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 (Gray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12192000" cy="4394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15951" y="2058170"/>
            <a:ext cx="7884960" cy="34483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615951" y="2461472"/>
            <a:ext cx="7884960" cy="32511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Title, SHL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15951" y="2846847"/>
            <a:ext cx="7884960" cy="37113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Phone</a:t>
            </a:r>
          </a:p>
          <a:p>
            <a:pPr lvl="0"/>
            <a:endParaRPr lang="en-US" dirty="0"/>
          </a:p>
        </p:txBody>
      </p:sp>
      <p:sp>
        <p:nvSpPr>
          <p:cNvPr id="24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15951" y="3276600"/>
            <a:ext cx="7884960" cy="43850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E-Mail Address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615951" y="1144362"/>
            <a:ext cx="3435048" cy="52322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 defTabSz="4572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10" name="Picture 9" descr="SHL_tag_2col_pos_outline.eps">
            <a:extLst>
              <a:ext uri="{FF2B5EF4-FFF2-40B4-BE49-F238E27FC236}">
                <a16:creationId xmlns:a16="http://schemas.microsoft.com/office/drawing/2014/main" id="{1E9B0453-EF2C-0C47-BE42-D3DD8D7A50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2551"/>
          <a:stretch/>
        </p:blipFill>
        <p:spPr>
          <a:xfrm>
            <a:off x="464262" y="6186191"/>
            <a:ext cx="1073376" cy="448786"/>
          </a:xfrm>
          <a:prstGeom prst="rect">
            <a:avLst/>
          </a:prstGeom>
        </p:spPr>
      </p:pic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82764B13-0D4A-3040-A652-B414ABC26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9582" y="6186191"/>
            <a:ext cx="8719169" cy="448786"/>
          </a:xfrm>
          <a:prstGeom prst="rect">
            <a:avLst/>
          </a:prstGeom>
        </p:spPr>
        <p:txBody>
          <a:bodyPr vert="horz" lIns="628560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ts val="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z="800"/>
              <a:t>© 2018 SHL and/or its affiliates. All rights reserved.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/>
              <a:t>Version: X.X  Last modified: [insert date format: DD Month YYYY]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 b="1"/>
              <a:t>CONFIDENTIAL OR RESTRICTED [Delete as appropriate]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35077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 (Lilac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12192000" cy="439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15951" y="2058170"/>
            <a:ext cx="7884960" cy="34483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615951" y="2461472"/>
            <a:ext cx="7884960" cy="32511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Title, SHL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15951" y="2846847"/>
            <a:ext cx="7884960" cy="37113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Phone</a:t>
            </a:r>
          </a:p>
          <a:p>
            <a:pPr lvl="0"/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15951" y="3276600"/>
            <a:ext cx="7884960" cy="43850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E-Mail Address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615951" y="1144362"/>
            <a:ext cx="3435048" cy="52322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 defTabSz="4572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10" name="Picture 9" descr="SHL_tag_2col_pos_outline.eps">
            <a:extLst>
              <a:ext uri="{FF2B5EF4-FFF2-40B4-BE49-F238E27FC236}">
                <a16:creationId xmlns:a16="http://schemas.microsoft.com/office/drawing/2014/main" id="{324CE229-CC3A-774D-951A-85DF71D811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2551"/>
          <a:stretch/>
        </p:blipFill>
        <p:spPr>
          <a:xfrm>
            <a:off x="464262" y="6186191"/>
            <a:ext cx="1073376" cy="448786"/>
          </a:xfrm>
          <a:prstGeom prst="rect">
            <a:avLst/>
          </a:prstGeom>
        </p:spPr>
      </p:pic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82764B13-0D4A-3040-A652-B414ABC26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9582" y="6186191"/>
            <a:ext cx="8719169" cy="448786"/>
          </a:xfrm>
          <a:prstGeom prst="rect">
            <a:avLst/>
          </a:prstGeom>
        </p:spPr>
        <p:txBody>
          <a:bodyPr vert="horz" lIns="628560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ts val="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z="800"/>
              <a:t>© 2018 SHL and/or its affiliates. All rights reserved.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/>
              <a:t>Version: X.X  Last modified: [insert date format: DD Month YYYY]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 b="1"/>
              <a:t>CONFIDENTIAL OR RESTRICTED [Delete as appropriate]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89755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-Brand_Cover Short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/>
          <p:cNvSpPr>
            <a:spLocks noGrp="1"/>
          </p:cNvSpPr>
          <p:nvPr>
            <p:ph type="pic" sz="quarter" idx="17" hasCustomPrompt="1"/>
          </p:nvPr>
        </p:nvSpPr>
        <p:spPr>
          <a:xfrm>
            <a:off x="2869581" y="6061779"/>
            <a:ext cx="2438400" cy="573198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Co-Brand Logo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94E4C7-1B08-2F47-B97A-5374EA3AA9E0}"/>
              </a:ext>
            </a:extLst>
          </p:cNvPr>
          <p:cNvSpPr/>
          <p:nvPr userDrawn="1"/>
        </p:nvSpPr>
        <p:spPr bwMode="auto">
          <a:xfrm>
            <a:off x="1" y="457213"/>
            <a:ext cx="10002643" cy="3235714"/>
          </a:xfrm>
          <a:prstGeom prst="rect">
            <a:avLst/>
          </a:prstGeom>
          <a:solidFill>
            <a:schemeClr val="accent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46B2FF20-E02A-F54D-A1E7-DF64024C30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180" y="2647359"/>
            <a:ext cx="6573339" cy="422192"/>
          </a:xfrm>
          <a:prstGeom prst="rect">
            <a:avLst/>
          </a:prstGeom>
        </p:spPr>
        <p:txBody>
          <a:bodyPr vert="horz" lIns="0" anchor="t"/>
          <a:lstStyle>
            <a:lvl1pPr marL="0" indent="0">
              <a:buFontTx/>
              <a:buNone/>
              <a:defRPr sz="16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lvl="0"/>
            <a:r>
              <a:rPr lang="en-US" dirty="0"/>
              <a:t>Click to Enter Subtitle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CA48EAC-828C-DE44-B95B-80B0BD1210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178" y="3985102"/>
            <a:ext cx="4288751" cy="342019"/>
          </a:xfrm>
          <a:prstGeom prst="rect">
            <a:avLst/>
          </a:prstGeom>
        </p:spPr>
        <p:txBody>
          <a:bodyPr vert="horz" lIns="0" anchor="t"/>
          <a:lstStyle>
            <a:lvl1pPr marL="0" indent="0">
              <a:buFontTx/>
              <a:buNone/>
              <a:defRPr sz="1200" b="1" baseline="0">
                <a:solidFill>
                  <a:schemeClr val="tx2"/>
                </a:solidFill>
                <a:latin typeface="Arial"/>
                <a:cs typeface="Arial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lvl="0"/>
            <a:r>
              <a:rPr lang="en-US" dirty="0"/>
              <a:t>Additional Detail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CED8B68-81D3-0044-9677-4A7818E486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603" y="1020613"/>
            <a:ext cx="6595915" cy="1163562"/>
          </a:xfrm>
          <a:prstGeom prst="rect">
            <a:avLst/>
          </a:prstGeom>
        </p:spPr>
        <p:txBody>
          <a:bodyPr vert="horz" lIns="0" rIns="0" bIns="9144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baseline="0">
                <a:ln>
                  <a:noFill/>
                </a:ln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Enter Title; </a:t>
            </a:r>
            <a:br>
              <a:rPr lang="en-US" dirty="0"/>
            </a:br>
            <a:r>
              <a:rPr lang="en-US" dirty="0"/>
              <a:t>Two Lines Only</a:t>
            </a:r>
          </a:p>
        </p:txBody>
      </p:sp>
      <p:pic>
        <p:nvPicPr>
          <p:cNvPr id="16" name="Picture 15" descr="SHL_tag_2col_pos_outline.eps">
            <a:extLst>
              <a:ext uri="{FF2B5EF4-FFF2-40B4-BE49-F238E27FC236}">
                <a16:creationId xmlns:a16="http://schemas.microsoft.com/office/drawing/2014/main" id="{2326337B-A220-B74B-A1A7-4A15817B43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2551"/>
          <a:stretch/>
        </p:blipFill>
        <p:spPr>
          <a:xfrm>
            <a:off x="464262" y="6065041"/>
            <a:ext cx="1363134" cy="569936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459C28B4-FB79-D442-896F-A724AA2E032C}"/>
              </a:ext>
            </a:extLst>
          </p:cNvPr>
          <p:cNvSpPr/>
          <p:nvPr userDrawn="1"/>
        </p:nvSpPr>
        <p:spPr bwMode="auto">
          <a:xfrm>
            <a:off x="8353038" y="457214"/>
            <a:ext cx="3235713" cy="3235713"/>
          </a:xfrm>
          <a:prstGeom prst="ellipse">
            <a:avLst/>
          </a:prstGeom>
          <a:solidFill>
            <a:schemeClr val="tx2"/>
          </a:solidFill>
          <a:ln w="127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82764B13-0D4A-3040-A652-B414ABC26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9582" y="6186191"/>
            <a:ext cx="8719169" cy="448786"/>
          </a:xfrm>
          <a:prstGeom prst="rect">
            <a:avLst/>
          </a:prstGeom>
        </p:spPr>
        <p:txBody>
          <a:bodyPr vert="horz" lIns="628560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ts val="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z="800"/>
              <a:t>© 2018 SHL and/or its affiliates. All rights reserved.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/>
              <a:t>Version: X.X  Last modified: [insert date format: DD Month YYYY]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 b="1"/>
              <a:t>CONFIDENTIAL OR RESTRICTED [Delete as appropriate]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77827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hort Title (Imag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1" y="457213"/>
            <a:ext cx="11581403" cy="3235714"/>
            <a:chOff x="1" y="457213"/>
            <a:chExt cx="11581403" cy="3235714"/>
          </a:xfrm>
          <a:blipFill>
            <a:blip r:embed="rId2"/>
            <a:stretch>
              <a:fillRect/>
            </a:stretch>
          </a:blip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A33000C-58B3-504E-A094-74CD0B6975BE}"/>
                </a:ext>
              </a:extLst>
            </p:cNvPr>
            <p:cNvSpPr/>
            <p:nvPr userDrawn="1"/>
          </p:nvSpPr>
          <p:spPr bwMode="auto">
            <a:xfrm>
              <a:off x="1" y="457213"/>
              <a:ext cx="10058399" cy="3235714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7283D0A-F99A-EC45-ADEC-CDF2A0EC8D1C}"/>
                </a:ext>
              </a:extLst>
            </p:cNvPr>
            <p:cNvSpPr/>
            <p:nvPr userDrawn="1"/>
          </p:nvSpPr>
          <p:spPr bwMode="auto">
            <a:xfrm>
              <a:off x="8345690" y="457213"/>
              <a:ext cx="3235714" cy="3235714"/>
            </a:xfrm>
            <a:prstGeom prst="ellipse">
              <a:avLst/>
            </a:prstGeom>
            <a:grpFill/>
            <a:ln w="127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6" name="Rectangle 25"/>
          <p:cNvSpPr/>
          <p:nvPr userDrawn="1"/>
        </p:nvSpPr>
        <p:spPr bwMode="auto">
          <a:xfrm>
            <a:off x="7320173" y="5686438"/>
            <a:ext cx="4480452" cy="1171563"/>
          </a:xfrm>
          <a:prstGeom prst="rect">
            <a:avLst/>
          </a:prstGeom>
          <a:solidFill>
            <a:schemeClr val="bg1"/>
          </a:solidFill>
          <a:ln w="127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68F1116F-21E6-554B-AC20-AC87633DF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9582" y="6186191"/>
            <a:ext cx="8719169" cy="448786"/>
          </a:xfrm>
          <a:prstGeom prst="rect">
            <a:avLst/>
          </a:prstGeom>
        </p:spPr>
        <p:txBody>
          <a:bodyPr vert="horz" lIns="628560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ts val="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z="800"/>
              <a:t>© 2018 SHL and/or its affiliates. All rights reserved.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/>
              <a:t>Version: X.X  Last modified: [insert date format: DD Month YYYY]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 b="1"/>
              <a:t>CONFIDENTIAL OR RESTRICTED [Delete as appropriate]</a:t>
            </a:r>
            <a:endParaRPr lang="en-US" sz="80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A9FAE48-05EB-2641-9E7E-B67E3DCCC0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180" y="2647359"/>
            <a:ext cx="6573339" cy="422192"/>
          </a:xfrm>
          <a:prstGeom prst="rect">
            <a:avLst/>
          </a:prstGeom>
        </p:spPr>
        <p:txBody>
          <a:bodyPr vert="horz" lIns="0" anchor="t"/>
          <a:lstStyle>
            <a:lvl1pPr marL="0" indent="0">
              <a:buFontTx/>
              <a:buNone/>
              <a:defRPr sz="16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lvl="0"/>
            <a:r>
              <a:rPr lang="en-US" dirty="0"/>
              <a:t>Click to Enter Subtitle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2A2BBEA-58E1-E847-AA03-8A2C311DB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178" y="3985102"/>
            <a:ext cx="4288751" cy="342019"/>
          </a:xfrm>
          <a:prstGeom prst="rect">
            <a:avLst/>
          </a:prstGeom>
        </p:spPr>
        <p:txBody>
          <a:bodyPr vert="horz" lIns="0" anchor="t"/>
          <a:lstStyle>
            <a:lvl1pPr marL="0" indent="0">
              <a:buFontTx/>
              <a:buNone/>
              <a:defRPr sz="1200" b="1" baseline="0">
                <a:solidFill>
                  <a:schemeClr val="tx2"/>
                </a:solidFill>
                <a:latin typeface="Arial"/>
                <a:cs typeface="Arial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lvl="0"/>
            <a:r>
              <a:rPr lang="en-US" dirty="0"/>
              <a:t>Additional Detail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13B30C17-7795-C345-8782-BC5D1BABDD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603" y="1020613"/>
            <a:ext cx="6595915" cy="1163562"/>
          </a:xfrm>
          <a:prstGeom prst="rect">
            <a:avLst/>
          </a:prstGeom>
        </p:spPr>
        <p:txBody>
          <a:bodyPr vert="horz" lIns="0" rIns="0" bIns="9144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baseline="0">
                <a:ln>
                  <a:noFill/>
                </a:ln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Enter Title; </a:t>
            </a:r>
            <a:br>
              <a:rPr lang="en-US" dirty="0"/>
            </a:br>
            <a:r>
              <a:rPr lang="en-US" dirty="0"/>
              <a:t>Two Lines Only</a:t>
            </a:r>
          </a:p>
        </p:txBody>
      </p:sp>
      <p:pic>
        <p:nvPicPr>
          <p:cNvPr id="12" name="Picture 11" descr="SHL_tag_2col_pos_outline.eps">
            <a:extLst>
              <a:ext uri="{FF2B5EF4-FFF2-40B4-BE49-F238E27FC236}">
                <a16:creationId xmlns:a16="http://schemas.microsoft.com/office/drawing/2014/main" id="{81AB19D6-1157-ED41-82C7-71E35063A466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44883" y="5775108"/>
            <a:ext cx="1363134" cy="844984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F7283D0A-F99A-EC45-ADEC-CDF2A0EC8D1C}"/>
              </a:ext>
            </a:extLst>
          </p:cNvPr>
          <p:cNvSpPr/>
          <p:nvPr userDrawn="1"/>
        </p:nvSpPr>
        <p:spPr bwMode="auto">
          <a:xfrm>
            <a:off x="8345689" y="457213"/>
            <a:ext cx="3235714" cy="3235714"/>
          </a:xfrm>
          <a:prstGeom prst="ellipse">
            <a:avLst/>
          </a:prstGeom>
          <a:solidFill>
            <a:srgbClr val="78D64B">
              <a:alpha val="89020"/>
            </a:srgbClr>
          </a:solidFill>
          <a:ln w="127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850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-Brand_Cover Short Titl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478988CD-E29B-F140-BAF6-63EF001489E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69581" y="6061779"/>
            <a:ext cx="2438400" cy="573198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Co-Brand Logo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AD6F6E-72D2-BC4B-81FB-B8EC8E5DEF2C}"/>
              </a:ext>
            </a:extLst>
          </p:cNvPr>
          <p:cNvSpPr/>
          <p:nvPr userDrawn="1"/>
        </p:nvSpPr>
        <p:spPr bwMode="auto">
          <a:xfrm>
            <a:off x="1" y="457213"/>
            <a:ext cx="10002643" cy="3235714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224E4F5C-A480-FC42-9108-4974D3EBEB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180" y="2647359"/>
            <a:ext cx="6573339" cy="422192"/>
          </a:xfrm>
          <a:prstGeom prst="rect">
            <a:avLst/>
          </a:prstGeom>
        </p:spPr>
        <p:txBody>
          <a:bodyPr vert="horz" lIns="0" anchor="t"/>
          <a:lstStyle>
            <a:lvl1pPr marL="0" indent="0">
              <a:buFontTx/>
              <a:buNone/>
              <a:defRPr sz="16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lvl="0"/>
            <a:r>
              <a:rPr lang="en-US" dirty="0"/>
              <a:t>Click to Enter Subtitle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C1A1100-8D3A-3440-9E50-1204B4A40C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178" y="3985102"/>
            <a:ext cx="4288751" cy="342019"/>
          </a:xfrm>
          <a:prstGeom prst="rect">
            <a:avLst/>
          </a:prstGeom>
        </p:spPr>
        <p:txBody>
          <a:bodyPr vert="horz" lIns="0" anchor="t"/>
          <a:lstStyle>
            <a:lvl1pPr marL="0" indent="0">
              <a:buFontTx/>
              <a:buNone/>
              <a:defRPr sz="1200" b="1" baseline="0">
                <a:solidFill>
                  <a:schemeClr val="tx2"/>
                </a:solidFill>
                <a:latin typeface="Arial"/>
                <a:cs typeface="Arial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lvl="0"/>
            <a:r>
              <a:rPr lang="en-US" dirty="0"/>
              <a:t>Additional Detail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E15D8B3F-7835-C04F-8E83-4BCC291CB9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603" y="1020613"/>
            <a:ext cx="6595915" cy="1163562"/>
          </a:xfrm>
          <a:prstGeom prst="rect">
            <a:avLst/>
          </a:prstGeom>
        </p:spPr>
        <p:txBody>
          <a:bodyPr vert="horz" lIns="0" rIns="0" bIns="9144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baseline="0">
                <a:ln>
                  <a:noFill/>
                </a:ln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Enter Title; </a:t>
            </a:r>
            <a:br>
              <a:rPr lang="en-US" dirty="0"/>
            </a:br>
            <a:r>
              <a:rPr lang="en-US" dirty="0"/>
              <a:t>Two Lines Only</a:t>
            </a:r>
          </a:p>
        </p:txBody>
      </p:sp>
      <p:pic>
        <p:nvPicPr>
          <p:cNvPr id="11" name="Picture 10" descr="SHL_tag_2col_pos_outline.eps">
            <a:extLst>
              <a:ext uri="{FF2B5EF4-FFF2-40B4-BE49-F238E27FC236}">
                <a16:creationId xmlns:a16="http://schemas.microsoft.com/office/drawing/2014/main" id="{41C9F01C-DA95-1541-AC04-A3B1C33FD8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2551"/>
          <a:stretch/>
        </p:blipFill>
        <p:spPr>
          <a:xfrm>
            <a:off x="464262" y="6065041"/>
            <a:ext cx="1363134" cy="569936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E1C028F-C02E-4D43-891E-D9EBDA09B003}"/>
              </a:ext>
            </a:extLst>
          </p:cNvPr>
          <p:cNvSpPr/>
          <p:nvPr userDrawn="1"/>
        </p:nvSpPr>
        <p:spPr bwMode="auto">
          <a:xfrm>
            <a:off x="8353038" y="457214"/>
            <a:ext cx="3235713" cy="3235713"/>
          </a:xfrm>
          <a:prstGeom prst="ellipse">
            <a:avLst/>
          </a:prstGeom>
          <a:solidFill>
            <a:schemeClr val="tx2"/>
          </a:solidFill>
          <a:ln w="127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82764B13-0D4A-3040-A652-B414ABC26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9582" y="6186191"/>
            <a:ext cx="8719169" cy="448786"/>
          </a:xfrm>
          <a:prstGeom prst="rect">
            <a:avLst/>
          </a:prstGeom>
        </p:spPr>
        <p:txBody>
          <a:bodyPr vert="horz" lIns="628560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ts val="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z="800"/>
              <a:t>© 2018 SHL and/or its affiliates. All rights reserved.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/>
              <a:t>Version: X.X  Last modified: [insert date format: DD Month YYYY]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 b="1"/>
              <a:t>CONFIDENTIAL OR RESTRICTED [Delete as appropriate]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0275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-Brand_Cover Short Title (Te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570C16FE-63F1-3F47-861A-3D476CEA2CD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69581" y="6061779"/>
            <a:ext cx="2438400" cy="573198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Co-Brand Logo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68A510-506F-5F42-A355-8A7E7F287803}"/>
              </a:ext>
            </a:extLst>
          </p:cNvPr>
          <p:cNvSpPr/>
          <p:nvPr userDrawn="1"/>
        </p:nvSpPr>
        <p:spPr bwMode="auto">
          <a:xfrm>
            <a:off x="1" y="457213"/>
            <a:ext cx="10047248" cy="3235714"/>
          </a:xfrm>
          <a:prstGeom prst="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EA7A4F9-4938-8A4D-89ED-8527A5285CB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180" y="2647359"/>
            <a:ext cx="6573339" cy="422192"/>
          </a:xfrm>
          <a:prstGeom prst="rect">
            <a:avLst/>
          </a:prstGeom>
        </p:spPr>
        <p:txBody>
          <a:bodyPr vert="horz" lIns="0" anchor="t"/>
          <a:lstStyle>
            <a:lvl1pPr marL="0" indent="0">
              <a:buFontTx/>
              <a:buNone/>
              <a:defRPr sz="16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lvl="0"/>
            <a:r>
              <a:rPr lang="en-US" dirty="0"/>
              <a:t>Click to Enter Subtitle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BEE14CCF-833D-F84C-AD9F-74F25D3392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178" y="3985102"/>
            <a:ext cx="4288751" cy="342019"/>
          </a:xfrm>
          <a:prstGeom prst="rect">
            <a:avLst/>
          </a:prstGeom>
        </p:spPr>
        <p:txBody>
          <a:bodyPr vert="horz" lIns="0" anchor="t"/>
          <a:lstStyle>
            <a:lvl1pPr marL="0" indent="0">
              <a:buFontTx/>
              <a:buNone/>
              <a:defRPr sz="1200" b="1" baseline="0">
                <a:solidFill>
                  <a:schemeClr val="tx2"/>
                </a:solidFill>
                <a:latin typeface="Arial"/>
                <a:cs typeface="Arial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lvl="0"/>
            <a:r>
              <a:rPr lang="en-US" dirty="0"/>
              <a:t>Additional Detail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F9A7FB1-2A07-CE45-A2F6-7EEF59D2B1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603" y="1020613"/>
            <a:ext cx="6595915" cy="1163562"/>
          </a:xfrm>
          <a:prstGeom prst="rect">
            <a:avLst/>
          </a:prstGeom>
        </p:spPr>
        <p:txBody>
          <a:bodyPr vert="horz" lIns="0" rIns="0" bIns="9144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baseline="0">
                <a:ln>
                  <a:noFill/>
                </a:ln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Enter Title; </a:t>
            </a:r>
            <a:br>
              <a:rPr lang="en-US" dirty="0"/>
            </a:br>
            <a:r>
              <a:rPr lang="en-US" dirty="0"/>
              <a:t>Two Lines Only</a:t>
            </a:r>
          </a:p>
        </p:txBody>
      </p:sp>
      <p:pic>
        <p:nvPicPr>
          <p:cNvPr id="10" name="Picture 9" descr="SHL_tag_2col_pos_outline.eps">
            <a:extLst>
              <a:ext uri="{FF2B5EF4-FFF2-40B4-BE49-F238E27FC236}">
                <a16:creationId xmlns:a16="http://schemas.microsoft.com/office/drawing/2014/main" id="{90AAA03B-18A2-EB4D-A32E-7F3518A915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2551"/>
          <a:stretch/>
        </p:blipFill>
        <p:spPr>
          <a:xfrm>
            <a:off x="464262" y="6065041"/>
            <a:ext cx="1363134" cy="56993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88BFD72-A640-5D42-9A49-545D93F30D1F}"/>
              </a:ext>
            </a:extLst>
          </p:cNvPr>
          <p:cNvSpPr/>
          <p:nvPr userDrawn="1"/>
        </p:nvSpPr>
        <p:spPr bwMode="auto">
          <a:xfrm>
            <a:off x="8353038" y="457214"/>
            <a:ext cx="3235713" cy="3235713"/>
          </a:xfrm>
          <a:prstGeom prst="ellipse">
            <a:avLst/>
          </a:prstGeom>
          <a:solidFill>
            <a:schemeClr val="tx2"/>
          </a:solidFill>
          <a:ln w="127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82764B13-0D4A-3040-A652-B414ABC26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9582" y="6186191"/>
            <a:ext cx="8719169" cy="448786"/>
          </a:xfrm>
          <a:prstGeom prst="rect">
            <a:avLst/>
          </a:prstGeom>
        </p:spPr>
        <p:txBody>
          <a:bodyPr vert="horz" lIns="628560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ts val="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z="800"/>
              <a:t>© 2018 SHL and/or its affiliates. All rights reserved.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/>
              <a:t>Version: X.X  Last modified: [insert date format: DD Month YYYY]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 b="1"/>
              <a:t>CONFIDENTIAL OR RESTRICTED [Delete as appropriate]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265276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-Brand_Cover Long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439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n>
                <a:noFill/>
              </a:ln>
              <a:solidFill>
                <a:srgbClr val="FFFFFF"/>
              </a:solidFill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9017" y="3386762"/>
            <a:ext cx="10969735" cy="329321"/>
          </a:xfrm>
          <a:prstGeom prst="rect">
            <a:avLst/>
          </a:prstGeom>
          <a:ln>
            <a:noFill/>
          </a:ln>
        </p:spPr>
        <p:txBody>
          <a:bodyPr vert="horz" lIns="0" anchor="t">
            <a:spAutoFit/>
          </a:bodyPr>
          <a:lstStyle>
            <a:lvl1pPr marL="0" indent="0">
              <a:buFontTx/>
              <a:buNone/>
              <a:defRPr sz="1400" b="1" baseline="0">
                <a:ln>
                  <a:noFill/>
                </a:ln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lvl="0"/>
            <a:r>
              <a:rPr lang="en-US" dirty="0"/>
              <a:t>Additional Detail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5950" y="371475"/>
            <a:ext cx="10972801" cy="1335881"/>
          </a:xfrm>
          <a:prstGeom prst="rect">
            <a:avLst/>
          </a:prstGeom>
          <a:ln>
            <a:noFill/>
          </a:ln>
        </p:spPr>
        <p:txBody>
          <a:bodyPr vert="horz" lIns="0" rIns="0" bIns="91440" anchor="t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lang="en-US" sz="3200" b="1" kern="1200" baseline="0" dirty="0">
                <a:ln>
                  <a:noFill/>
                </a:ln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/>
              <a:t>Use This Layout For Longer Titles; Limit Title to Two Lines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15950" y="1970322"/>
            <a:ext cx="10972801" cy="744064"/>
          </a:xfrm>
          <a:prstGeom prst="rect">
            <a:avLst/>
          </a:prstGeom>
          <a:ln>
            <a:noFill/>
          </a:ln>
        </p:spPr>
        <p:txBody>
          <a:bodyPr vert="horz" lIns="0" anchor="t"/>
          <a:lstStyle>
            <a:lvl1pPr marL="0" indent="0">
              <a:buFontTx/>
              <a:buNone/>
              <a:defRPr sz="1600" b="0" baseline="0">
                <a:ln>
                  <a:noFill/>
                </a:ln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lvl="0"/>
            <a:r>
              <a:rPr lang="en-US" dirty="0"/>
              <a:t>Click to Enter Subtitle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C4DABAE9-EA4E-E449-B706-A770A5FB0C1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69581" y="6061779"/>
            <a:ext cx="2438400" cy="573198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Co-Brand Logo</a:t>
            </a:r>
          </a:p>
        </p:txBody>
      </p:sp>
      <p:pic>
        <p:nvPicPr>
          <p:cNvPr id="12" name="Picture 11" descr="SHL_tag_2col_pos_outline.eps">
            <a:extLst>
              <a:ext uri="{FF2B5EF4-FFF2-40B4-BE49-F238E27FC236}">
                <a16:creationId xmlns:a16="http://schemas.microsoft.com/office/drawing/2014/main" id="{041C679E-D38A-264D-B9BF-E6551E1073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2551"/>
          <a:stretch/>
        </p:blipFill>
        <p:spPr>
          <a:xfrm>
            <a:off x="464262" y="6065041"/>
            <a:ext cx="1363134" cy="569936"/>
          </a:xfrm>
          <a:prstGeom prst="rect">
            <a:avLst/>
          </a:prstGeom>
        </p:spPr>
      </p:pic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82764B13-0D4A-3040-A652-B414ABC26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9582" y="6186191"/>
            <a:ext cx="8719169" cy="448786"/>
          </a:xfrm>
          <a:prstGeom prst="rect">
            <a:avLst/>
          </a:prstGeom>
        </p:spPr>
        <p:txBody>
          <a:bodyPr vert="horz" lIns="628560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ts val="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z="800"/>
              <a:t>© 2018 SHL and/or its affiliates. All rights reserved.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/>
              <a:t>Version: X.X  Last modified: [insert date format: DD Month YYYY]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 b="1"/>
              <a:t>CONFIDENTIAL OR RESTRICTED [Delete as appropriate]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74638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-Brand_Cover Long Title (Gra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4394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9017" y="3386762"/>
            <a:ext cx="10969735" cy="329321"/>
          </a:xfrm>
          <a:prstGeom prst="rect">
            <a:avLst/>
          </a:prstGeom>
          <a:ln>
            <a:noFill/>
          </a:ln>
        </p:spPr>
        <p:txBody>
          <a:bodyPr vert="horz" lIns="0" anchor="t">
            <a:spAutoFit/>
          </a:bodyPr>
          <a:lstStyle>
            <a:lvl1pPr marL="0" indent="0">
              <a:buFontTx/>
              <a:buNone/>
              <a:defRPr sz="1400" b="1" baseline="0">
                <a:ln>
                  <a:noFill/>
                </a:ln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lvl="0"/>
            <a:r>
              <a:rPr lang="en-US" dirty="0"/>
              <a:t>Additional Detail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5950" y="360324"/>
            <a:ext cx="10972801" cy="1335881"/>
          </a:xfrm>
          <a:prstGeom prst="rect">
            <a:avLst/>
          </a:prstGeom>
          <a:ln>
            <a:noFill/>
          </a:ln>
        </p:spPr>
        <p:txBody>
          <a:bodyPr vert="horz" lIns="0" rIns="0" bIns="91440" anchor="t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lang="en-US" sz="3200" b="1" kern="1200" baseline="0" dirty="0">
                <a:ln>
                  <a:noFill/>
                </a:ln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/>
              <a:t>Use This Layout For Longer Titles; Limit Title to Two Lines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15950" y="1959171"/>
            <a:ext cx="10972801" cy="744064"/>
          </a:xfrm>
          <a:prstGeom prst="rect">
            <a:avLst/>
          </a:prstGeom>
          <a:ln>
            <a:noFill/>
          </a:ln>
        </p:spPr>
        <p:txBody>
          <a:bodyPr vert="horz" lIns="0" anchor="t"/>
          <a:lstStyle>
            <a:lvl1pPr marL="0" indent="0">
              <a:buFontTx/>
              <a:buNone/>
              <a:defRPr sz="1600" b="0" baseline="0">
                <a:ln>
                  <a:noFill/>
                </a:ln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lvl="0"/>
            <a:r>
              <a:rPr lang="en-US" dirty="0"/>
              <a:t>Click to Enter Subtitle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6295B5C3-81E9-6642-888A-E9CE0AA0946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69581" y="6061779"/>
            <a:ext cx="2438400" cy="573198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Co-Brand Logo</a:t>
            </a:r>
          </a:p>
        </p:txBody>
      </p:sp>
      <p:pic>
        <p:nvPicPr>
          <p:cNvPr id="10" name="Picture 9" descr="SHL_tag_2col_pos_outline.eps">
            <a:extLst>
              <a:ext uri="{FF2B5EF4-FFF2-40B4-BE49-F238E27FC236}">
                <a16:creationId xmlns:a16="http://schemas.microsoft.com/office/drawing/2014/main" id="{614DBAC7-8430-1744-8FC4-1D4EAD6C8A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2551"/>
          <a:stretch/>
        </p:blipFill>
        <p:spPr>
          <a:xfrm>
            <a:off x="464262" y="6065041"/>
            <a:ext cx="1363134" cy="569936"/>
          </a:xfrm>
          <a:prstGeom prst="rect">
            <a:avLst/>
          </a:prstGeom>
        </p:spPr>
      </p:pic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82764B13-0D4A-3040-A652-B414ABC26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9582" y="6186191"/>
            <a:ext cx="8719169" cy="448786"/>
          </a:xfrm>
          <a:prstGeom prst="rect">
            <a:avLst/>
          </a:prstGeom>
        </p:spPr>
        <p:txBody>
          <a:bodyPr vert="horz" lIns="628560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ts val="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z="800"/>
              <a:t>© 2018 SHL and/or its affiliates. All rights reserved.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/>
              <a:t>Version: X.X  Last modified: [insert date format: DD Month YYYY]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 b="1"/>
              <a:t>CONFIDENTIAL OR RESTRICTED [Delete as appropriate]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397887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-Brand_Roa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10970683" cy="593869"/>
          </a:xfrm>
          <a:prstGeom prst="rect">
            <a:avLst/>
          </a:prstGeom>
          <a:ln>
            <a:noFill/>
          </a:ln>
        </p:spPr>
        <p:txBody>
          <a:bodyPr lIns="0" anchor="b" anchorCtr="0"/>
          <a:lstStyle>
            <a:lvl1pPr>
              <a:defRPr sz="240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Include This Roadmap Layout or the Agenda Layout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419929" y="2035159"/>
            <a:ext cx="2539700" cy="103822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lIns="91440" tIns="91440" rIns="91440" bIns="91440" anchor="t" anchorCtr="0"/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20955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40005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595313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79057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Text [Arial 16]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6230255" y="2035159"/>
            <a:ext cx="2539700" cy="103822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lIns="91440" tIns="91440" rIns="91440" bIns="91440" anchor="t" anchorCtr="0"/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20955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40005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595313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79057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Text [Arial 16]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040583" y="2035159"/>
            <a:ext cx="2539700" cy="103822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lIns="91440" tIns="91440" rIns="91440" bIns="91440" anchor="t" anchorCtr="0"/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20955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40005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595313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79057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Text [Arial 16]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15757" y="2035159"/>
            <a:ext cx="2539700" cy="103822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lIns="91440" tIns="91440" rIns="91440" bIns="91440" anchor="t" anchorCtr="0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20955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40005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595313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79057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Text [Arial 16]</a:t>
            </a:r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A9E278B9-664E-354F-A1B9-FA1E2512A16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69581" y="6163538"/>
            <a:ext cx="2005515" cy="471439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Co-Brand Logo</a:t>
            </a:r>
          </a:p>
        </p:txBody>
      </p:sp>
      <p:pic>
        <p:nvPicPr>
          <p:cNvPr id="14" name="Picture 13" descr="SHL_tag_2col_pos_outline.eps">
            <a:extLst>
              <a:ext uri="{FF2B5EF4-FFF2-40B4-BE49-F238E27FC236}">
                <a16:creationId xmlns:a16="http://schemas.microsoft.com/office/drawing/2014/main" id="{69BCB360-58CC-5E4A-8B6C-659B53A4A5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2551"/>
          <a:stretch/>
        </p:blipFill>
        <p:spPr>
          <a:xfrm>
            <a:off x="464262" y="6186191"/>
            <a:ext cx="1073376" cy="448786"/>
          </a:xfrm>
          <a:prstGeom prst="rect">
            <a:avLst/>
          </a:prstGeom>
        </p:spPr>
      </p:pic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82BFA17-D710-7D4A-87DF-CA6EE24F42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723237" y="6432165"/>
            <a:ext cx="474133" cy="139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377" rtl="0" eaLnBrk="1" fontAlgn="base" latinLnBrk="0" hangingPunct="1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82A681-4B47-2142-BE3B-540FB37443A1}" type="slidenum">
              <a:rPr kumimoji="0" lang="en-GB" sz="10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377" rtl="0" eaLnBrk="1" fontAlgn="base" latinLnBrk="0" hangingPunct="1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82764B13-0D4A-3040-A652-B414ABC26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9582" y="6186191"/>
            <a:ext cx="8719169" cy="448786"/>
          </a:xfrm>
          <a:prstGeom prst="rect">
            <a:avLst/>
          </a:prstGeom>
        </p:spPr>
        <p:txBody>
          <a:bodyPr vert="horz" lIns="628560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ts val="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z="800"/>
              <a:t>© 2018 SHL and/or its affiliates. All rights reserved.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/>
              <a:t>Version: X.X  Last modified: [insert date format: DD Month YYYY]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 b="1"/>
              <a:t>CONFIDENTIAL OR RESTRICTED [Delete as appropriate]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361185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-Brand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10970683" cy="601663"/>
          </a:xfrm>
          <a:prstGeom prst="rect">
            <a:avLst/>
          </a:prstGeom>
        </p:spPr>
        <p:txBody>
          <a:bodyPr lIns="0" rIns="0"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5951" y="1355635"/>
            <a:ext cx="10972800" cy="41392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700"/>
              </a:spcBef>
              <a:buNone/>
              <a:defRPr>
                <a:solidFill>
                  <a:schemeClr val="tx2"/>
                </a:solidFill>
                <a:latin typeface="Arial"/>
                <a:cs typeface="Arial"/>
              </a:defRPr>
            </a:lvl1pPr>
            <a:lvl2pPr marL="209550" indent="0">
              <a:lnSpc>
                <a:spcPct val="110000"/>
              </a:lnSpc>
              <a:spcBef>
                <a:spcPts val="700"/>
              </a:spcBef>
              <a:buNone/>
              <a:defRPr>
                <a:latin typeface="Arial"/>
                <a:cs typeface="Arial"/>
              </a:defRPr>
            </a:lvl2pPr>
            <a:lvl3pPr marL="400050" indent="0">
              <a:lnSpc>
                <a:spcPct val="110000"/>
              </a:lnSpc>
              <a:spcBef>
                <a:spcPts val="500"/>
              </a:spcBef>
              <a:buNone/>
              <a:defRPr sz="1600">
                <a:latin typeface="Arial"/>
                <a:cs typeface="Arial"/>
              </a:defRPr>
            </a:lvl3pPr>
            <a:lvl4pPr marL="595313" indent="0">
              <a:lnSpc>
                <a:spcPct val="110000"/>
              </a:lnSpc>
              <a:spcBef>
                <a:spcPts val="500"/>
              </a:spcBef>
              <a:buFont typeface="Lucida Grande"/>
              <a:buNone/>
              <a:defRPr sz="1400">
                <a:latin typeface="Arial"/>
                <a:cs typeface="Arial"/>
              </a:defRPr>
            </a:lvl4pPr>
            <a:lvl5pPr marL="790575" indent="0">
              <a:lnSpc>
                <a:spcPct val="110000"/>
              </a:lnSpc>
              <a:spcBef>
                <a:spcPts val="500"/>
              </a:spcBef>
              <a:buNone/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enter text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AAFBE2D5-8FF0-9A42-B60F-E81D97FA852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69581" y="6163538"/>
            <a:ext cx="2005515" cy="471439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Co-Brand Logo</a:t>
            </a:r>
          </a:p>
        </p:txBody>
      </p:sp>
      <p:pic>
        <p:nvPicPr>
          <p:cNvPr id="11" name="Picture 10" descr="SHL_tag_2col_pos_outline.eps">
            <a:extLst>
              <a:ext uri="{FF2B5EF4-FFF2-40B4-BE49-F238E27FC236}">
                <a16:creationId xmlns:a16="http://schemas.microsoft.com/office/drawing/2014/main" id="{2DFE827E-C2E7-8F46-B290-87528B810C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2551"/>
          <a:stretch/>
        </p:blipFill>
        <p:spPr>
          <a:xfrm>
            <a:off x="464262" y="6186191"/>
            <a:ext cx="1073376" cy="448786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AC9ACA6-0E30-6944-94D0-9869226CA86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723237" y="6432165"/>
            <a:ext cx="474133" cy="139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377" rtl="0" eaLnBrk="1" fontAlgn="base" latinLnBrk="0" hangingPunct="1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82A681-4B47-2142-BE3B-540FB37443A1}" type="slidenum">
              <a:rPr kumimoji="0" lang="en-GB" sz="10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377" rtl="0" eaLnBrk="1" fontAlgn="base" latinLnBrk="0" hangingPunct="1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82764B13-0D4A-3040-A652-B414ABC26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9582" y="6186191"/>
            <a:ext cx="8719169" cy="448786"/>
          </a:xfrm>
          <a:prstGeom prst="rect">
            <a:avLst/>
          </a:prstGeom>
        </p:spPr>
        <p:txBody>
          <a:bodyPr vert="horz" lIns="628560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ts val="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z="800"/>
              <a:t>© 2018 SHL and/or its affiliates. All rights reserved.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/>
              <a:t>Version: X.X  Last modified: [insert date format: DD Month YYYY]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 b="1"/>
              <a:t>CONFIDENTIAL OR RESTRICTED [Delete as appropriate]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042500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-Brand_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10970683" cy="593869"/>
          </a:xfrm>
          <a:prstGeom prst="rect">
            <a:avLst/>
          </a:prstGeom>
        </p:spPr>
        <p:txBody>
          <a:bodyPr lIns="0" anchor="b" anchorCtr="0"/>
          <a:lstStyle>
            <a:lvl1pPr>
              <a:defRPr sz="240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Enter Slide Title 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5951" y="1355635"/>
            <a:ext cx="10972800" cy="41392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700"/>
              </a:spcBef>
              <a:buNone/>
              <a:defRPr>
                <a:solidFill>
                  <a:schemeClr val="tx2"/>
                </a:solidFill>
                <a:latin typeface="Arial"/>
                <a:cs typeface="Arial"/>
              </a:defRPr>
            </a:lvl1pPr>
            <a:lvl2pPr marL="209550" indent="0">
              <a:lnSpc>
                <a:spcPct val="110000"/>
              </a:lnSpc>
              <a:spcBef>
                <a:spcPts val="700"/>
              </a:spcBef>
              <a:buNone/>
              <a:defRPr>
                <a:latin typeface="Arial"/>
                <a:cs typeface="Arial"/>
              </a:defRPr>
            </a:lvl2pPr>
            <a:lvl3pPr marL="400050" indent="0">
              <a:lnSpc>
                <a:spcPct val="110000"/>
              </a:lnSpc>
              <a:spcBef>
                <a:spcPts val="500"/>
              </a:spcBef>
              <a:buNone/>
              <a:defRPr sz="1600">
                <a:latin typeface="Arial"/>
                <a:cs typeface="Arial"/>
              </a:defRPr>
            </a:lvl3pPr>
            <a:lvl4pPr marL="595313" indent="0">
              <a:lnSpc>
                <a:spcPct val="110000"/>
              </a:lnSpc>
              <a:spcBef>
                <a:spcPts val="500"/>
              </a:spcBef>
              <a:buFont typeface="Lucida Grande"/>
              <a:buNone/>
              <a:defRPr sz="1400">
                <a:latin typeface="Arial"/>
                <a:cs typeface="Arial"/>
              </a:defRPr>
            </a:lvl4pPr>
            <a:lvl5pPr marL="790575" indent="0">
              <a:lnSpc>
                <a:spcPct val="110000"/>
              </a:lnSpc>
              <a:spcBef>
                <a:spcPts val="500"/>
              </a:spcBef>
              <a:buNone/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enter text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C57A8065-E110-2E4F-BC1A-AACFD9DBEE0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69581" y="6163538"/>
            <a:ext cx="2005515" cy="471439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Co-Brand Logo</a:t>
            </a:r>
          </a:p>
        </p:txBody>
      </p:sp>
      <p:pic>
        <p:nvPicPr>
          <p:cNvPr id="9" name="Picture 8" descr="SHL_tag_2col_pos_outline.eps">
            <a:extLst>
              <a:ext uri="{FF2B5EF4-FFF2-40B4-BE49-F238E27FC236}">
                <a16:creationId xmlns:a16="http://schemas.microsoft.com/office/drawing/2014/main" id="{9FC7E652-8A1D-4443-AAD2-1F0C8D78A9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2551"/>
          <a:stretch/>
        </p:blipFill>
        <p:spPr>
          <a:xfrm>
            <a:off x="464262" y="6186191"/>
            <a:ext cx="1073376" cy="448786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CD2FCE8-6DDF-A743-AA28-54BA5FD7F91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723237" y="6432165"/>
            <a:ext cx="474133" cy="139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377" rtl="0" eaLnBrk="1" fontAlgn="base" latinLnBrk="0" hangingPunct="1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82A681-4B47-2142-BE3B-540FB37443A1}" type="slidenum">
              <a:rPr kumimoji="0" lang="en-GB" sz="10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377" rtl="0" eaLnBrk="1" fontAlgn="base" latinLnBrk="0" hangingPunct="1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82764B13-0D4A-3040-A652-B414ABC26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9582" y="6186191"/>
            <a:ext cx="8719169" cy="448786"/>
          </a:xfrm>
          <a:prstGeom prst="rect">
            <a:avLst/>
          </a:prstGeom>
        </p:spPr>
        <p:txBody>
          <a:bodyPr vert="horz" lIns="628560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ts val="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z="800"/>
              <a:t>© 2018 SHL and/or its affiliates. All rights reserved.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/>
              <a:t>Version: X.X  Last modified: [insert date format: DD Month YYYY]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 b="1"/>
              <a:t>CONFIDENTIAL OR RESTRICTED [Delete as appropriate]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911026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-Brand_Basic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355635"/>
            <a:ext cx="10956872" cy="410536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tx2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chemeClr val="tx2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tx2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tx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10970683" cy="593869"/>
          </a:xfrm>
          <a:prstGeom prst="rect">
            <a:avLst/>
          </a:prstGeom>
        </p:spPr>
        <p:txBody>
          <a:bodyPr lIns="0" anchor="b" anchorCtr="0"/>
          <a:lstStyle>
            <a:lvl1pPr>
              <a:defRPr sz="240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Enter Slide Title 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51190599-C72D-6E4D-AA2F-E48F1244251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69581" y="6163538"/>
            <a:ext cx="2005515" cy="471439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Co-Brand Logo</a:t>
            </a:r>
          </a:p>
        </p:txBody>
      </p:sp>
      <p:pic>
        <p:nvPicPr>
          <p:cNvPr id="8" name="Picture 7" descr="SHL_tag_2col_pos_outline.eps">
            <a:extLst>
              <a:ext uri="{FF2B5EF4-FFF2-40B4-BE49-F238E27FC236}">
                <a16:creationId xmlns:a16="http://schemas.microsoft.com/office/drawing/2014/main" id="{DCCE371C-83E5-C841-8BC3-63E34C9B29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2551"/>
          <a:stretch/>
        </p:blipFill>
        <p:spPr>
          <a:xfrm>
            <a:off x="464262" y="6186191"/>
            <a:ext cx="1073376" cy="448786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30B23F8-A78A-FB46-98EA-E38EA64D559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723237" y="6432165"/>
            <a:ext cx="474133" cy="139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377" rtl="0" eaLnBrk="1" fontAlgn="base" latinLnBrk="0" hangingPunct="1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82A681-4B47-2142-BE3B-540FB37443A1}" type="slidenum">
              <a:rPr kumimoji="0" lang="en-GB" sz="10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377" rtl="0" eaLnBrk="1" fontAlgn="base" latinLnBrk="0" hangingPunct="1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82764B13-0D4A-3040-A652-B414ABC26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9582" y="6186191"/>
            <a:ext cx="8719169" cy="448786"/>
          </a:xfrm>
          <a:prstGeom prst="rect">
            <a:avLst/>
          </a:prstGeom>
        </p:spPr>
        <p:txBody>
          <a:bodyPr vert="horz" lIns="628560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ts val="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z="800"/>
              <a:t>© 2018 SHL and/or its affiliates. All rights reserved.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/>
              <a:t>Version: X.X  Last modified: [insert date format: DD Month YYYY]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 b="1"/>
              <a:t>CONFIDENTIAL OR RESTRICTED [Delete as appropriate]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114311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-Brand_Basic Bullet w/ Intro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2138766"/>
            <a:ext cx="10956872" cy="3440768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tx2"/>
                </a:solidFill>
                <a:latin typeface="Arial"/>
                <a:cs typeface="Arial"/>
              </a:defRPr>
            </a:lvl1pPr>
            <a:lvl2pPr>
              <a:defRPr sz="1800" baseline="0">
                <a:solidFill>
                  <a:schemeClr val="tx2"/>
                </a:solidFill>
                <a:latin typeface="Arial"/>
                <a:cs typeface="Arial"/>
              </a:defRPr>
            </a:lvl2pPr>
            <a:lvl3pPr>
              <a:defRPr sz="1600" baseline="0">
                <a:solidFill>
                  <a:schemeClr val="tx2"/>
                </a:solidFill>
                <a:latin typeface="Arial"/>
                <a:cs typeface="Arial"/>
              </a:defRPr>
            </a:lvl3pPr>
            <a:lvl4pPr>
              <a:defRPr sz="1400" baseline="0">
                <a:solidFill>
                  <a:schemeClr val="tx2"/>
                </a:solidFill>
                <a:latin typeface="Arial"/>
                <a:cs typeface="Arial"/>
              </a:defRPr>
            </a:lvl4pPr>
            <a:lvl5pPr>
              <a:defRPr sz="1400" baseline="0">
                <a:solidFill>
                  <a:schemeClr val="tx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1338936"/>
            <a:ext cx="10941908" cy="720000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bg2"/>
              </a:buClr>
              <a:buFontTx/>
              <a:buNone/>
              <a:defRPr lang="en-US" sz="2000" b="1" dirty="0" smtClean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>
              <a:buNone/>
              <a:defRPr>
                <a:latin typeface="+mj-lt"/>
                <a:cs typeface="Arial"/>
              </a:defRPr>
            </a:lvl2pPr>
            <a:lvl3pPr>
              <a:buNone/>
              <a:defRPr>
                <a:latin typeface="Arial"/>
                <a:cs typeface="Arial"/>
              </a:defRPr>
            </a:lvl3pPr>
            <a:lvl4pPr>
              <a:buNone/>
              <a:defRPr>
                <a:latin typeface="Arial"/>
                <a:cs typeface="Arial"/>
              </a:defRPr>
            </a:lvl4pPr>
            <a:lvl5pPr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enter text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10970683" cy="593869"/>
          </a:xfrm>
          <a:prstGeom prst="rect">
            <a:avLst/>
          </a:prstGeom>
        </p:spPr>
        <p:txBody>
          <a:bodyPr lIns="0" anchor="b" anchorCtr="0"/>
          <a:lstStyle>
            <a:lvl1pPr>
              <a:defRPr sz="240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Enter Slide Title 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1F7AD809-961F-194A-8FFB-FC26FEA192A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69581" y="6163538"/>
            <a:ext cx="2005515" cy="471439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Co-Brand Logo</a:t>
            </a:r>
          </a:p>
        </p:txBody>
      </p:sp>
      <p:pic>
        <p:nvPicPr>
          <p:cNvPr id="11" name="Picture 10" descr="SHL_tag_2col_pos_outline.eps">
            <a:extLst>
              <a:ext uri="{FF2B5EF4-FFF2-40B4-BE49-F238E27FC236}">
                <a16:creationId xmlns:a16="http://schemas.microsoft.com/office/drawing/2014/main" id="{9D0D3814-D023-9948-9A22-E86D8EECF7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2551"/>
          <a:stretch/>
        </p:blipFill>
        <p:spPr>
          <a:xfrm>
            <a:off x="464262" y="6186191"/>
            <a:ext cx="1073376" cy="448786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C808AB2-6B2C-F748-AB99-86AC38556AD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723237" y="6432165"/>
            <a:ext cx="474133" cy="139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377" rtl="0" eaLnBrk="1" fontAlgn="base" latinLnBrk="0" hangingPunct="1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82A681-4B47-2142-BE3B-540FB37443A1}" type="slidenum">
              <a:rPr kumimoji="0" lang="en-GB" sz="10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377" rtl="0" eaLnBrk="1" fontAlgn="base" latinLnBrk="0" hangingPunct="1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82764B13-0D4A-3040-A652-B414ABC26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9582" y="6186191"/>
            <a:ext cx="8719169" cy="448786"/>
          </a:xfrm>
          <a:prstGeom prst="rect">
            <a:avLst/>
          </a:prstGeom>
        </p:spPr>
        <p:txBody>
          <a:bodyPr vert="horz" lIns="628560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ts val="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z="800"/>
              <a:t>© 2018 SHL and/or its affiliates. All rights reserved.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/>
              <a:t>Version: X.X  Last modified: [insert date format: DD Month YYYY]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 b="1"/>
              <a:t>CONFIDENTIAL OR RESTRICTED [Delete as appropriate]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643165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-Brand_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5952" y="1355636"/>
            <a:ext cx="5165088" cy="423236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tx2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chemeClr val="tx2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tx2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tx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415195" y="1355636"/>
            <a:ext cx="5165088" cy="423236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tx2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chemeClr val="tx2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tx2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tx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10970683" cy="593869"/>
          </a:xfrm>
          <a:prstGeom prst="rect">
            <a:avLst/>
          </a:prstGeom>
        </p:spPr>
        <p:txBody>
          <a:bodyPr lIns="0" anchor="b" anchorCtr="0"/>
          <a:lstStyle>
            <a:lvl1pPr>
              <a:defRPr sz="240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Enter Slide Title 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261F29A-D4E6-BF44-9D94-050475643BE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69581" y="6163538"/>
            <a:ext cx="2005515" cy="471439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Co-Brand Logo</a:t>
            </a:r>
          </a:p>
        </p:txBody>
      </p:sp>
      <p:pic>
        <p:nvPicPr>
          <p:cNvPr id="10" name="Picture 9" descr="SHL_tag_2col_pos_outline.eps">
            <a:extLst>
              <a:ext uri="{FF2B5EF4-FFF2-40B4-BE49-F238E27FC236}">
                <a16:creationId xmlns:a16="http://schemas.microsoft.com/office/drawing/2014/main" id="{99A45B95-6AA8-5C4C-8742-7A6C7D4F5D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2551"/>
          <a:stretch/>
        </p:blipFill>
        <p:spPr>
          <a:xfrm>
            <a:off x="464262" y="6186191"/>
            <a:ext cx="1073376" cy="448786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E49F77C-C4AD-8D41-A14C-419693520382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723237" y="6432165"/>
            <a:ext cx="474133" cy="139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377" rtl="0" eaLnBrk="1" fontAlgn="base" latinLnBrk="0" hangingPunct="1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82A681-4B47-2142-BE3B-540FB37443A1}" type="slidenum">
              <a:rPr kumimoji="0" lang="en-GB" sz="10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377" rtl="0" eaLnBrk="1" fontAlgn="base" latinLnBrk="0" hangingPunct="1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82764B13-0D4A-3040-A652-B414ABC26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9582" y="6186191"/>
            <a:ext cx="8719169" cy="448786"/>
          </a:xfrm>
          <a:prstGeom prst="rect">
            <a:avLst/>
          </a:prstGeom>
        </p:spPr>
        <p:txBody>
          <a:bodyPr vert="horz" lIns="628560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ts val="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z="800"/>
              <a:t>© 2018 SHL and/or its affiliates. All rights reserved.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/>
              <a:t>Version: X.X  Last modified: [insert date format: DD Month YYYY]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 b="1"/>
              <a:t>CONFIDENTIAL OR RESTRICTED [Delete as appropriate]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03959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hort Title (Image 2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1" y="457213"/>
            <a:ext cx="11581403" cy="3235714"/>
            <a:chOff x="1" y="457213"/>
            <a:chExt cx="11581403" cy="3235714"/>
          </a:xfrm>
          <a:blipFill dpi="0" rotWithShape="1">
            <a:blip r:embed="rId2"/>
            <a:srcRect/>
            <a:stretch>
              <a:fillRect l="-3000" t="-22000" b="-2000"/>
            </a:stretch>
          </a:blip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A33000C-58B3-504E-A094-74CD0B6975BE}"/>
                </a:ext>
              </a:extLst>
            </p:cNvPr>
            <p:cNvSpPr/>
            <p:nvPr userDrawn="1"/>
          </p:nvSpPr>
          <p:spPr bwMode="auto">
            <a:xfrm>
              <a:off x="1" y="457213"/>
              <a:ext cx="10058399" cy="3235714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7283D0A-F99A-EC45-ADEC-CDF2A0EC8D1C}"/>
                </a:ext>
              </a:extLst>
            </p:cNvPr>
            <p:cNvSpPr/>
            <p:nvPr userDrawn="1"/>
          </p:nvSpPr>
          <p:spPr bwMode="auto">
            <a:xfrm>
              <a:off x="8345690" y="457213"/>
              <a:ext cx="3235714" cy="3235714"/>
            </a:xfrm>
            <a:prstGeom prst="ellipse">
              <a:avLst/>
            </a:prstGeom>
            <a:grpFill/>
            <a:ln w="127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6" name="Rectangle 25"/>
          <p:cNvSpPr/>
          <p:nvPr userDrawn="1"/>
        </p:nvSpPr>
        <p:spPr bwMode="auto">
          <a:xfrm>
            <a:off x="7320173" y="5686438"/>
            <a:ext cx="4480452" cy="1171563"/>
          </a:xfrm>
          <a:prstGeom prst="rect">
            <a:avLst/>
          </a:prstGeom>
          <a:solidFill>
            <a:schemeClr val="bg1"/>
          </a:solidFill>
          <a:ln w="127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68F1116F-21E6-554B-AC20-AC87633DF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9582" y="6186191"/>
            <a:ext cx="8719169" cy="448786"/>
          </a:xfrm>
          <a:prstGeom prst="rect">
            <a:avLst/>
          </a:prstGeom>
        </p:spPr>
        <p:txBody>
          <a:bodyPr vert="horz" lIns="628560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ts val="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z="800"/>
              <a:t>© 2018 SHL and/or its affiliates. All rights reserved.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/>
              <a:t>Version: X.X  Last modified: [insert date format: DD Month YYYY]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 b="1"/>
              <a:t>CONFIDENTIAL OR RESTRICTED [Delete as appropriate]</a:t>
            </a:r>
            <a:endParaRPr lang="en-US" sz="80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A9FAE48-05EB-2641-9E7E-B67E3DCCC0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180" y="2647359"/>
            <a:ext cx="6573339" cy="422192"/>
          </a:xfrm>
          <a:prstGeom prst="rect">
            <a:avLst/>
          </a:prstGeom>
        </p:spPr>
        <p:txBody>
          <a:bodyPr vert="horz" lIns="0" anchor="t"/>
          <a:lstStyle>
            <a:lvl1pPr marL="0" indent="0">
              <a:buFontTx/>
              <a:buNone/>
              <a:defRPr sz="16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lvl="0"/>
            <a:r>
              <a:rPr lang="en-US" dirty="0"/>
              <a:t>Click to Enter Subtitle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2A2BBEA-58E1-E847-AA03-8A2C311DB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178" y="3985102"/>
            <a:ext cx="4288751" cy="342019"/>
          </a:xfrm>
          <a:prstGeom prst="rect">
            <a:avLst/>
          </a:prstGeom>
        </p:spPr>
        <p:txBody>
          <a:bodyPr vert="horz" lIns="0" anchor="t"/>
          <a:lstStyle>
            <a:lvl1pPr marL="0" indent="0">
              <a:buFontTx/>
              <a:buNone/>
              <a:defRPr sz="1200" b="1" baseline="0">
                <a:solidFill>
                  <a:schemeClr val="tx2"/>
                </a:solidFill>
                <a:latin typeface="Arial"/>
                <a:cs typeface="Arial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lvl="0"/>
            <a:r>
              <a:rPr lang="en-US" dirty="0"/>
              <a:t>Additional Detail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13B30C17-7795-C345-8782-BC5D1BABDD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603" y="1020613"/>
            <a:ext cx="6595915" cy="1163562"/>
          </a:xfrm>
          <a:prstGeom prst="rect">
            <a:avLst/>
          </a:prstGeom>
        </p:spPr>
        <p:txBody>
          <a:bodyPr vert="horz" lIns="0" rIns="0" bIns="9144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baseline="0">
                <a:ln>
                  <a:noFill/>
                </a:ln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Enter Title; </a:t>
            </a:r>
            <a:br>
              <a:rPr lang="en-US" dirty="0"/>
            </a:br>
            <a:r>
              <a:rPr lang="en-US" dirty="0"/>
              <a:t>Two Lines Only</a:t>
            </a:r>
          </a:p>
        </p:txBody>
      </p:sp>
      <p:pic>
        <p:nvPicPr>
          <p:cNvPr id="12" name="Picture 11" descr="SHL_tag_2col_pos_outline.eps">
            <a:extLst>
              <a:ext uri="{FF2B5EF4-FFF2-40B4-BE49-F238E27FC236}">
                <a16:creationId xmlns:a16="http://schemas.microsoft.com/office/drawing/2014/main" id="{81AB19D6-1157-ED41-82C7-71E35063A466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44883" y="5775108"/>
            <a:ext cx="1363134" cy="844984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F7283D0A-F99A-EC45-ADEC-CDF2A0EC8D1C}"/>
              </a:ext>
            </a:extLst>
          </p:cNvPr>
          <p:cNvSpPr/>
          <p:nvPr userDrawn="1"/>
        </p:nvSpPr>
        <p:spPr bwMode="auto">
          <a:xfrm>
            <a:off x="8345689" y="457213"/>
            <a:ext cx="3235714" cy="3235714"/>
          </a:xfrm>
          <a:prstGeom prst="ellipse">
            <a:avLst/>
          </a:prstGeom>
          <a:solidFill>
            <a:srgbClr val="78D64B"/>
          </a:solidFill>
          <a:ln w="127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86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-Brand_Two-Column w/ Int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5950" y="1355634"/>
            <a:ext cx="5167892" cy="588806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000" b="1" cap="none">
                <a:ln>
                  <a:noFill/>
                </a:ln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enter text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5951" y="2092272"/>
            <a:ext cx="5167892" cy="336872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tx2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chemeClr val="tx2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tx2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tx2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06098" y="1355634"/>
            <a:ext cx="5172493" cy="585216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000" b="1" cap="none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en-US" dirty="0"/>
              <a:t>Click to enter text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406098" y="2076773"/>
            <a:ext cx="5172493" cy="337576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tx2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chemeClr val="tx2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tx2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tx2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10970683" cy="593869"/>
          </a:xfrm>
          <a:prstGeom prst="rect">
            <a:avLst/>
          </a:prstGeom>
        </p:spPr>
        <p:txBody>
          <a:bodyPr lIns="0" anchor="b" anchorCtr="0"/>
          <a:lstStyle>
            <a:lvl1pPr>
              <a:defRPr sz="240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Enter Slide Title </a:t>
            </a:r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89EC8D14-914B-374C-A828-E01DEB0E7F8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69581" y="6163538"/>
            <a:ext cx="2005515" cy="471439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Co-Brand Logo</a:t>
            </a:r>
          </a:p>
        </p:txBody>
      </p:sp>
      <p:pic>
        <p:nvPicPr>
          <p:cNvPr id="14" name="Picture 13" descr="SHL_tag_2col_pos_outline.eps">
            <a:extLst>
              <a:ext uri="{FF2B5EF4-FFF2-40B4-BE49-F238E27FC236}">
                <a16:creationId xmlns:a16="http://schemas.microsoft.com/office/drawing/2014/main" id="{1F62466E-2936-B748-B9BA-4E7D8D0174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2551"/>
          <a:stretch/>
        </p:blipFill>
        <p:spPr>
          <a:xfrm>
            <a:off x="464262" y="6186191"/>
            <a:ext cx="1073376" cy="448786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C7D2341-5493-3D4E-883B-996910307E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723237" y="6432165"/>
            <a:ext cx="474133" cy="139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377" rtl="0" eaLnBrk="1" fontAlgn="base" latinLnBrk="0" hangingPunct="1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82A681-4B47-2142-BE3B-540FB37443A1}" type="slidenum">
              <a:rPr kumimoji="0" lang="en-GB" sz="10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377" rtl="0" eaLnBrk="1" fontAlgn="base" latinLnBrk="0" hangingPunct="1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82764B13-0D4A-3040-A652-B414ABC26AC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869582" y="6186191"/>
            <a:ext cx="8719169" cy="448786"/>
          </a:xfrm>
          <a:prstGeom prst="rect">
            <a:avLst/>
          </a:prstGeom>
        </p:spPr>
        <p:txBody>
          <a:bodyPr vert="horz" lIns="628560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ts val="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z="800"/>
              <a:t>© 2018 SHL and/or its affiliates. All rights reserved.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/>
              <a:t>Version: X.X  Last modified: [insert date format: DD Month YYYY]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 b="1"/>
              <a:t>CONFIDENTIAL OR RESTRICTED [Delete as appropriate]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699150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-Brand_Divider Gra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C401B2A0-7024-5843-82FE-0626CB71DAB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69581" y="6163538"/>
            <a:ext cx="2005515" cy="471439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Co-Brand Logo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180967-66D1-074F-B4DE-303196FC30F7}"/>
              </a:ext>
            </a:extLst>
          </p:cNvPr>
          <p:cNvSpPr/>
          <p:nvPr userDrawn="1"/>
        </p:nvSpPr>
        <p:spPr bwMode="auto">
          <a:xfrm>
            <a:off x="0" y="524950"/>
            <a:ext cx="10649415" cy="1845719"/>
          </a:xfrm>
          <a:prstGeom prst="rect">
            <a:avLst/>
          </a:prstGeom>
          <a:solidFill>
            <a:schemeClr val="accent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7616FCE2-7E8F-B244-A280-85D367007F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9017" y="922877"/>
            <a:ext cx="8508759" cy="1045029"/>
          </a:xfrm>
          <a:prstGeom prst="rect">
            <a:avLst/>
          </a:prstGeom>
        </p:spPr>
        <p:txBody>
          <a:bodyPr vert="horz" lIns="0" rIns="0" bIns="9144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Enter Title; </a:t>
            </a:r>
            <a:br>
              <a:rPr lang="en-US" dirty="0"/>
            </a:br>
            <a:r>
              <a:rPr lang="en-US" dirty="0"/>
              <a:t>Two Lines Only</a:t>
            </a:r>
          </a:p>
        </p:txBody>
      </p:sp>
      <p:pic>
        <p:nvPicPr>
          <p:cNvPr id="8" name="Picture 7" descr="SHL_tag_2col_pos_outline.eps">
            <a:extLst>
              <a:ext uri="{FF2B5EF4-FFF2-40B4-BE49-F238E27FC236}">
                <a16:creationId xmlns:a16="http://schemas.microsoft.com/office/drawing/2014/main" id="{1B551F06-FD15-C14D-AB99-E1B68C5B31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2551"/>
          <a:stretch/>
        </p:blipFill>
        <p:spPr>
          <a:xfrm>
            <a:off x="464262" y="6186191"/>
            <a:ext cx="1073376" cy="448786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1DC3FC48-E337-6648-A403-DFD071F7B949}"/>
              </a:ext>
            </a:extLst>
          </p:cNvPr>
          <p:cNvSpPr/>
          <p:nvPr userDrawn="1"/>
        </p:nvSpPr>
        <p:spPr bwMode="auto">
          <a:xfrm>
            <a:off x="9746793" y="524950"/>
            <a:ext cx="1845719" cy="1845719"/>
          </a:xfrm>
          <a:prstGeom prst="ellipse">
            <a:avLst/>
          </a:prstGeom>
          <a:solidFill>
            <a:schemeClr val="tx2"/>
          </a:solidFill>
          <a:ln w="127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82764B13-0D4A-3040-A652-B414ABC26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9582" y="6186191"/>
            <a:ext cx="8719169" cy="448786"/>
          </a:xfrm>
          <a:prstGeom prst="rect">
            <a:avLst/>
          </a:prstGeom>
        </p:spPr>
        <p:txBody>
          <a:bodyPr vert="horz" lIns="628560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ts val="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z="800"/>
              <a:t>© 2018 SHL and/or its affiliates. All rights reserved.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/>
              <a:t>Version: X.X  Last modified: [insert date format: DD Month YYYY]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 b="1"/>
              <a:t>CONFIDENTIAL OR RESTRICTED [Delete as appropriate]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47989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-Brand_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8" y="6224588"/>
            <a:ext cx="1119632" cy="3619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 bwMode="auto">
          <a:xfrm>
            <a:off x="0" y="524950"/>
            <a:ext cx="10760927" cy="1845719"/>
          </a:xfrm>
          <a:prstGeom prst="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9017" y="922877"/>
            <a:ext cx="8508759" cy="1045029"/>
          </a:xfrm>
          <a:prstGeom prst="rect">
            <a:avLst/>
          </a:prstGeom>
        </p:spPr>
        <p:txBody>
          <a:bodyPr vert="horz" lIns="0" rIns="0" bIns="9144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Enter Title; </a:t>
            </a:r>
            <a:br>
              <a:rPr lang="en-US" dirty="0"/>
            </a:br>
            <a:r>
              <a:rPr lang="en-US" dirty="0"/>
              <a:t>Two Lines Only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E512025-88C8-1A46-9A0C-11F9FA6BF0D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69581" y="6163538"/>
            <a:ext cx="2005515" cy="471439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Co-Brand Logo</a:t>
            </a:r>
          </a:p>
        </p:txBody>
      </p:sp>
      <p:pic>
        <p:nvPicPr>
          <p:cNvPr id="10" name="Picture 9" descr="SHL_tag_2col_pos_outline.eps">
            <a:extLst>
              <a:ext uri="{FF2B5EF4-FFF2-40B4-BE49-F238E27FC236}">
                <a16:creationId xmlns:a16="http://schemas.microsoft.com/office/drawing/2014/main" id="{505B8D4D-4375-7144-B018-4EE23F47BE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32551"/>
          <a:stretch/>
        </p:blipFill>
        <p:spPr>
          <a:xfrm>
            <a:off x="464262" y="6186191"/>
            <a:ext cx="1073376" cy="44878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C9D8884-615C-7847-8BF9-F416938F6891}"/>
              </a:ext>
            </a:extLst>
          </p:cNvPr>
          <p:cNvSpPr/>
          <p:nvPr userDrawn="1"/>
        </p:nvSpPr>
        <p:spPr bwMode="auto">
          <a:xfrm>
            <a:off x="9746793" y="524950"/>
            <a:ext cx="1845719" cy="1845719"/>
          </a:xfrm>
          <a:prstGeom prst="ellipse">
            <a:avLst/>
          </a:prstGeom>
          <a:solidFill>
            <a:schemeClr val="tx2"/>
          </a:solidFill>
          <a:ln w="127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82764B13-0D4A-3040-A652-B414ABC26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9582" y="6186191"/>
            <a:ext cx="8719169" cy="448786"/>
          </a:xfrm>
          <a:prstGeom prst="rect">
            <a:avLst/>
          </a:prstGeom>
        </p:spPr>
        <p:txBody>
          <a:bodyPr vert="horz" lIns="628560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ts val="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z="800"/>
              <a:t>© 2018 SHL and/or its affiliates. All rights reserved.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/>
              <a:t>Version: X.X  Last modified: [insert date format: DD Month YYYY]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 b="1"/>
              <a:t>CONFIDENTIAL OR RESTRICTED [Delete as appropriate]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5990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-Brand_Divider Tea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30170299-9020-6B4C-861C-518F21361C6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69581" y="6163538"/>
            <a:ext cx="2005515" cy="471439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Co-Brand Logo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D61D58-EEA2-F344-8040-9FA830DF59CA}"/>
              </a:ext>
            </a:extLst>
          </p:cNvPr>
          <p:cNvSpPr/>
          <p:nvPr userDrawn="1"/>
        </p:nvSpPr>
        <p:spPr bwMode="auto">
          <a:xfrm>
            <a:off x="0" y="524950"/>
            <a:ext cx="10705171" cy="1845719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4F38579C-6B61-0847-8772-8F2E4E283F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9017" y="922877"/>
            <a:ext cx="8508759" cy="1045029"/>
          </a:xfrm>
          <a:prstGeom prst="rect">
            <a:avLst/>
          </a:prstGeom>
        </p:spPr>
        <p:txBody>
          <a:bodyPr vert="horz" lIns="0" rIns="0" bIns="9144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Enter Title; </a:t>
            </a:r>
            <a:br>
              <a:rPr lang="en-US" dirty="0"/>
            </a:br>
            <a:r>
              <a:rPr lang="en-US" dirty="0"/>
              <a:t>Two Lines Only</a:t>
            </a:r>
          </a:p>
        </p:txBody>
      </p:sp>
      <p:pic>
        <p:nvPicPr>
          <p:cNvPr id="8" name="Picture 7" descr="SHL_tag_2col_pos_outline.eps">
            <a:extLst>
              <a:ext uri="{FF2B5EF4-FFF2-40B4-BE49-F238E27FC236}">
                <a16:creationId xmlns:a16="http://schemas.microsoft.com/office/drawing/2014/main" id="{DA4B4489-E654-1E4F-8A06-97BD78B0F0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2551"/>
          <a:stretch/>
        </p:blipFill>
        <p:spPr>
          <a:xfrm>
            <a:off x="464262" y="6186191"/>
            <a:ext cx="1073376" cy="44878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D9A8F04-4F2E-9542-AEAC-4090D408CC2C}"/>
              </a:ext>
            </a:extLst>
          </p:cNvPr>
          <p:cNvSpPr/>
          <p:nvPr userDrawn="1"/>
        </p:nvSpPr>
        <p:spPr bwMode="auto">
          <a:xfrm>
            <a:off x="9746793" y="524950"/>
            <a:ext cx="1845719" cy="1845719"/>
          </a:xfrm>
          <a:prstGeom prst="ellipse">
            <a:avLst/>
          </a:prstGeom>
          <a:solidFill>
            <a:schemeClr val="tx2"/>
          </a:solidFill>
          <a:ln w="127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82764B13-0D4A-3040-A652-B414ABC26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9582" y="6186191"/>
            <a:ext cx="8719169" cy="448786"/>
          </a:xfrm>
          <a:prstGeom prst="rect">
            <a:avLst/>
          </a:prstGeom>
        </p:spPr>
        <p:txBody>
          <a:bodyPr vert="horz" lIns="628560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ts val="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z="800"/>
              <a:t>© 2018 SHL and/or its affiliates. All rights reserved.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/>
              <a:t>Version: X.X  Last modified: [insert date format: DD Month YYYY]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 b="1"/>
              <a:t>CONFIDENTIAL OR RESTRICTED [Delete as appropriate]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4368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-Brand_End Pag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12192000" cy="439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15951" y="2058170"/>
            <a:ext cx="7884960" cy="34483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615951" y="2461472"/>
            <a:ext cx="7884960" cy="32511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Title, SHL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15951" y="2846847"/>
            <a:ext cx="7884960" cy="37113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Phone</a:t>
            </a:r>
          </a:p>
          <a:p>
            <a:pPr lvl="0"/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15951" y="3276600"/>
            <a:ext cx="7884960" cy="43850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E-Mail Address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615951" y="1144362"/>
            <a:ext cx="3435048" cy="52322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 defTabSz="4572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8F72670C-925D-6A45-B674-35F72C28659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69581" y="6163538"/>
            <a:ext cx="2005515" cy="471439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Co-Brand Logo</a:t>
            </a:r>
          </a:p>
        </p:txBody>
      </p:sp>
      <p:pic>
        <p:nvPicPr>
          <p:cNvPr id="12" name="Picture 11" descr="SHL_tag_2col_pos_outline.eps">
            <a:extLst>
              <a:ext uri="{FF2B5EF4-FFF2-40B4-BE49-F238E27FC236}">
                <a16:creationId xmlns:a16="http://schemas.microsoft.com/office/drawing/2014/main" id="{EFC9154D-B732-EA48-BD6E-04681FECC9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2551"/>
          <a:stretch/>
        </p:blipFill>
        <p:spPr>
          <a:xfrm>
            <a:off x="464262" y="6186191"/>
            <a:ext cx="1073376" cy="448786"/>
          </a:xfrm>
          <a:prstGeom prst="rect">
            <a:avLst/>
          </a:prstGeom>
        </p:spPr>
      </p:pic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82764B13-0D4A-3040-A652-B414ABC26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9582" y="6186191"/>
            <a:ext cx="8719169" cy="448786"/>
          </a:xfrm>
          <a:prstGeom prst="rect">
            <a:avLst/>
          </a:prstGeom>
        </p:spPr>
        <p:txBody>
          <a:bodyPr vert="horz" lIns="628560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ts val="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z="800"/>
              <a:t>© 2018 SHL and/or its affiliates. All rights reserved.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/>
              <a:t>Version: X.X  Last modified: [insert date format: DD Month YYYY]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 b="1"/>
              <a:t>CONFIDENTIAL OR RESTRICTED [Delete as appropriate]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099698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-Brand_End Page (Gra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12192000" cy="4394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15951" y="2058170"/>
            <a:ext cx="7884960" cy="34483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615951" y="2461472"/>
            <a:ext cx="7884960" cy="32511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Title, SHL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15951" y="2846847"/>
            <a:ext cx="7884960" cy="37113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Phone</a:t>
            </a:r>
          </a:p>
          <a:p>
            <a:pPr lvl="0"/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15951" y="3276600"/>
            <a:ext cx="7884960" cy="43850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E-Mail Address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615951" y="1144362"/>
            <a:ext cx="3435048" cy="52322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 defTabSz="4572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3422350-077C-A542-B713-7CDABACDE0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69581" y="6163538"/>
            <a:ext cx="2005515" cy="471439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Co-Brand Logo</a:t>
            </a:r>
          </a:p>
        </p:txBody>
      </p:sp>
      <p:pic>
        <p:nvPicPr>
          <p:cNvPr id="12" name="Picture 11" descr="SHL_tag_2col_pos_outline.eps">
            <a:extLst>
              <a:ext uri="{FF2B5EF4-FFF2-40B4-BE49-F238E27FC236}">
                <a16:creationId xmlns:a16="http://schemas.microsoft.com/office/drawing/2014/main" id="{C397EA9E-4806-9F4E-80A8-0D8CFFB697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2551"/>
          <a:stretch/>
        </p:blipFill>
        <p:spPr>
          <a:xfrm>
            <a:off x="464262" y="6186191"/>
            <a:ext cx="1073376" cy="448786"/>
          </a:xfrm>
          <a:prstGeom prst="rect">
            <a:avLst/>
          </a:prstGeom>
        </p:spPr>
      </p:pic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82764B13-0D4A-3040-A652-B414ABC26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9582" y="6186191"/>
            <a:ext cx="8719169" cy="448786"/>
          </a:xfrm>
          <a:prstGeom prst="rect">
            <a:avLst/>
          </a:prstGeom>
        </p:spPr>
        <p:txBody>
          <a:bodyPr vert="horz" lIns="628560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ts val="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z="800"/>
              <a:t>© 2018 SHL and/or its affiliates. All rights reserved.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/>
              <a:t>Version: X.X  Last modified: [insert date format: DD Month YYYY]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 b="1"/>
              <a:t>CONFIDENTIAL OR RESTRICTED [Delete as appropriate]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25600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-Branded End Page (teal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39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15951" y="2058170"/>
            <a:ext cx="7884960" cy="34483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615951" y="2461472"/>
            <a:ext cx="7884960" cy="32511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Title, SHL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15951" y="2846847"/>
            <a:ext cx="7884960" cy="37113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Phone</a:t>
            </a:r>
          </a:p>
          <a:p>
            <a:pPr lvl="0"/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15951" y="3276600"/>
            <a:ext cx="7884960" cy="43850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E-Mail Address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615951" y="1144362"/>
            <a:ext cx="3435048" cy="52322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 defTabSz="4572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0EEBCA9F-6343-6B4F-A544-2BC775E600C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69581" y="6163538"/>
            <a:ext cx="2005515" cy="471439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Co-Brand Logo</a:t>
            </a:r>
          </a:p>
        </p:txBody>
      </p:sp>
      <p:pic>
        <p:nvPicPr>
          <p:cNvPr id="14" name="Picture 13" descr="SHL_tag_2col_pos_outline.eps">
            <a:extLst>
              <a:ext uri="{FF2B5EF4-FFF2-40B4-BE49-F238E27FC236}">
                <a16:creationId xmlns:a16="http://schemas.microsoft.com/office/drawing/2014/main" id="{FB3E74E3-293A-6F40-9607-9083737294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2551"/>
          <a:stretch/>
        </p:blipFill>
        <p:spPr>
          <a:xfrm>
            <a:off x="464262" y="6186191"/>
            <a:ext cx="1073376" cy="448786"/>
          </a:xfrm>
          <a:prstGeom prst="rect">
            <a:avLst/>
          </a:prstGeom>
        </p:spPr>
      </p:pic>
      <p:sp>
        <p:nvSpPr>
          <p:cNvPr id="15" name="Footer Placeholder 1">
            <a:extLst>
              <a:ext uri="{FF2B5EF4-FFF2-40B4-BE49-F238E27FC236}">
                <a16:creationId xmlns:a16="http://schemas.microsoft.com/office/drawing/2014/main" id="{82764B13-0D4A-3040-A652-B414ABC26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9582" y="6186191"/>
            <a:ext cx="8719169" cy="448786"/>
          </a:xfrm>
          <a:prstGeom prst="rect">
            <a:avLst/>
          </a:prstGeom>
        </p:spPr>
        <p:txBody>
          <a:bodyPr vert="horz" lIns="628560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ts val="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z="800"/>
              <a:t>© 2018 SHL and/or its affiliates. All rights reserved.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/>
              <a:t>Version: X.X  Last modified: [insert date format: DD Month YYYY]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 b="1"/>
              <a:t>CONFIDENTIAL OR RESTRICTED [Delete as appropriate]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558742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SCREEN DARK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D717D65-E4DA-3747-947F-B3FA2BB99D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53" y="5984712"/>
            <a:ext cx="1481247" cy="61718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094E4C7-1B08-2F47-B97A-5374EA3AA9E0}"/>
              </a:ext>
            </a:extLst>
          </p:cNvPr>
          <p:cNvSpPr/>
          <p:nvPr userDrawn="1"/>
        </p:nvSpPr>
        <p:spPr bwMode="auto">
          <a:xfrm>
            <a:off x="1" y="457213"/>
            <a:ext cx="9969189" cy="3235714"/>
          </a:xfrm>
          <a:prstGeom prst="rect">
            <a:avLst/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46B2FF20-E02A-F54D-A1E7-DF64024C30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180" y="2647359"/>
            <a:ext cx="6573339" cy="422192"/>
          </a:xfrm>
          <a:prstGeom prst="rect">
            <a:avLst/>
          </a:prstGeom>
        </p:spPr>
        <p:txBody>
          <a:bodyPr vert="horz" lIns="0" anchor="t"/>
          <a:lstStyle>
            <a:lvl1pPr marL="0" indent="0">
              <a:buFontTx/>
              <a:buNone/>
              <a:defRPr sz="1600" b="1" baseline="0">
                <a:solidFill>
                  <a:schemeClr val="tx2"/>
                </a:solidFill>
                <a:latin typeface="Arial"/>
                <a:cs typeface="Arial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lvl="0"/>
            <a:r>
              <a:rPr lang="en-US" dirty="0"/>
              <a:t>Click to Enter Subtitle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CA48EAC-828C-DE44-B95B-80B0BD1210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178" y="3985102"/>
            <a:ext cx="4288751" cy="342019"/>
          </a:xfrm>
          <a:prstGeom prst="rect">
            <a:avLst/>
          </a:prstGeom>
        </p:spPr>
        <p:txBody>
          <a:bodyPr vert="horz" lIns="0" anchor="t"/>
          <a:lstStyle>
            <a:lvl1pPr marL="0" indent="0">
              <a:buFontTx/>
              <a:buNone/>
              <a:defRPr sz="12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lvl="0"/>
            <a:r>
              <a:rPr lang="en-US" dirty="0"/>
              <a:t>Additional Detail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CED8B68-81D3-0044-9677-4A7818E486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603" y="1020613"/>
            <a:ext cx="6595915" cy="1163562"/>
          </a:xfrm>
          <a:prstGeom prst="rect">
            <a:avLst/>
          </a:prstGeom>
        </p:spPr>
        <p:txBody>
          <a:bodyPr vert="horz" lIns="0" rIns="0" bIns="9144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baseline="0">
                <a:ln>
                  <a:noFill/>
                </a:ln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Enter Title; </a:t>
            </a:r>
            <a:br>
              <a:rPr lang="en-US" dirty="0"/>
            </a:br>
            <a:r>
              <a:rPr lang="en-US" dirty="0"/>
              <a:t>Two Lines Only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188572F-B767-FD4A-97D1-30D6FF540D0E}"/>
              </a:ext>
            </a:extLst>
          </p:cNvPr>
          <p:cNvSpPr/>
          <p:nvPr userDrawn="1"/>
        </p:nvSpPr>
        <p:spPr bwMode="auto">
          <a:xfrm>
            <a:off x="8353037" y="457213"/>
            <a:ext cx="3235714" cy="3235714"/>
          </a:xfrm>
          <a:prstGeom prst="ellipse">
            <a:avLst/>
          </a:prstGeom>
          <a:solidFill>
            <a:schemeClr val="accent1"/>
          </a:solidFill>
          <a:ln w="127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82764B13-0D4A-3040-A652-B414ABC26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9582" y="6186191"/>
            <a:ext cx="8719169" cy="448786"/>
          </a:xfrm>
          <a:prstGeom prst="rect">
            <a:avLst/>
          </a:prstGeom>
        </p:spPr>
        <p:txBody>
          <a:bodyPr vert="horz" lIns="628560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ts val="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z="800"/>
              <a:t>© 2018 SHL and/or its affiliates. All rights reserved.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/>
              <a:t>Version: X.X  Last modified: [insert date format: DD Month YYYY]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 b="1"/>
              <a:t>CONFIDENTIAL OR RESTRICTED [Delete as appropriate]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48545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admap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10970683" cy="593869"/>
          </a:xfrm>
          <a:prstGeom prst="rect">
            <a:avLst/>
          </a:prstGeom>
          <a:ln>
            <a:noFill/>
          </a:ln>
        </p:spPr>
        <p:txBody>
          <a:bodyPr lIns="0" anchor="b" anchorCtr="0"/>
          <a:lstStyle>
            <a:lvl1pPr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Include This Roadmap Layout or the Agenda Layout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419929" y="2035159"/>
            <a:ext cx="2539700" cy="1038225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lIns="91440" tIns="91440" rIns="91440" bIns="91440" anchor="t" anchorCtr="0"/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20955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40005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595313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79057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Text [Arial 16]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6230255" y="2035159"/>
            <a:ext cx="2539700" cy="1038225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lIns="91440" tIns="91440" rIns="91440" bIns="91440" anchor="t" anchorCtr="0"/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20955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40005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595313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79057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Text [Arial 16]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040583" y="2035159"/>
            <a:ext cx="2539700" cy="1038225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lIns="91440" tIns="91440" rIns="91440" bIns="91440" anchor="t" anchorCtr="0"/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20955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40005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595313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79057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Text [Arial 16]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15757" y="2035159"/>
            <a:ext cx="2539700" cy="10382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t" anchorCtr="0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20955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40005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595313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79057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Text [Arial 16]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70764D5F-943C-8845-9A58-B4F33A186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9582" y="6186191"/>
            <a:ext cx="8719169" cy="448786"/>
          </a:xfrm>
          <a:prstGeom prst="rect">
            <a:avLst/>
          </a:prstGeom>
        </p:spPr>
        <p:txBody>
          <a:bodyPr vert="horz" lIns="628560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ts val="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z="800"/>
              <a:t>© 2018 SHL and/or its affiliates. All rights reserved.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/>
              <a:t>Version: X.X  Last modified: [insert date format: DD Month YYYY]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 b="1"/>
              <a:t>CONFIDENTIAL OR RESTRICTED [Delete as appropriate]</a:t>
            </a:r>
            <a:endParaRPr lang="en-US" sz="800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11FFC7F-6025-8F4D-89B6-D388F20F2B7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723237" y="6432165"/>
            <a:ext cx="474133" cy="139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377" rtl="0" eaLnBrk="1" fontAlgn="base" latinLnBrk="0" hangingPunct="1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82A681-4B47-2142-BE3B-540FB37443A1}" type="slidenum">
              <a:rPr kumimoji="0" lang="en-GB" sz="10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377" rtl="0" eaLnBrk="1" fontAlgn="base" latinLnBrk="0" hangingPunct="1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33B0A5-385C-EF47-A358-7A0817F658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27" y="6120100"/>
            <a:ext cx="1235705" cy="51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480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10970683" cy="601663"/>
          </a:xfrm>
          <a:prstGeom prst="rect">
            <a:avLst/>
          </a:prstGeom>
        </p:spPr>
        <p:txBody>
          <a:bodyPr lIns="0" rIns="0"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5951" y="1355635"/>
            <a:ext cx="10972800" cy="41392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700"/>
              </a:spcBef>
              <a:buNone/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marL="209550" indent="0">
              <a:lnSpc>
                <a:spcPct val="110000"/>
              </a:lnSpc>
              <a:spcBef>
                <a:spcPts val="700"/>
              </a:spcBef>
              <a:buNone/>
              <a:defRPr>
                <a:latin typeface="Arial"/>
                <a:cs typeface="Arial"/>
              </a:defRPr>
            </a:lvl2pPr>
            <a:lvl3pPr marL="400050" indent="0">
              <a:lnSpc>
                <a:spcPct val="110000"/>
              </a:lnSpc>
              <a:spcBef>
                <a:spcPts val="500"/>
              </a:spcBef>
              <a:buNone/>
              <a:defRPr sz="1600">
                <a:latin typeface="Arial"/>
                <a:cs typeface="Arial"/>
              </a:defRPr>
            </a:lvl3pPr>
            <a:lvl4pPr marL="595313" indent="0">
              <a:lnSpc>
                <a:spcPct val="110000"/>
              </a:lnSpc>
              <a:spcBef>
                <a:spcPts val="500"/>
              </a:spcBef>
              <a:buFont typeface="Lucida Grande"/>
              <a:buNone/>
              <a:defRPr sz="1400">
                <a:latin typeface="Arial"/>
                <a:cs typeface="Arial"/>
              </a:defRPr>
            </a:lvl4pPr>
            <a:lvl5pPr marL="790575" indent="0">
              <a:lnSpc>
                <a:spcPct val="110000"/>
              </a:lnSpc>
              <a:spcBef>
                <a:spcPts val="500"/>
              </a:spcBef>
              <a:buNone/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enter text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D74B27C1-7404-A943-B5EC-AD1D5750D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9582" y="6186191"/>
            <a:ext cx="8719169" cy="448786"/>
          </a:xfrm>
          <a:prstGeom prst="rect">
            <a:avLst/>
          </a:prstGeom>
        </p:spPr>
        <p:txBody>
          <a:bodyPr vert="horz" lIns="628560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ts val="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z="800"/>
              <a:t>© 2018 SHL and/or its affiliates. All rights reserved.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/>
              <a:t>Version: X.X  Last modified: [insert date format: DD Month YYYY]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 b="1"/>
              <a:t>CONFIDENTIAL OR RESTRICTED [Delete as appropriate]</a:t>
            </a:r>
            <a:endParaRPr lang="en-US" sz="80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D65CA09-2F3A-5C48-BB55-31E54A99392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723237" y="6432165"/>
            <a:ext cx="474133" cy="139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377" rtl="0" eaLnBrk="1" fontAlgn="base" latinLnBrk="0" hangingPunct="1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82A681-4B47-2142-BE3B-540FB37443A1}" type="slidenum">
              <a:rPr kumimoji="0" lang="en-GB" sz="10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377" rtl="0" eaLnBrk="1" fontAlgn="base" latinLnBrk="0" hangingPunct="1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33B0A5-385C-EF47-A358-7A0817F658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27" y="6120100"/>
            <a:ext cx="1235705" cy="51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hort Title (Dot Imag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auto">
          <a:xfrm>
            <a:off x="7320173" y="5686438"/>
            <a:ext cx="4480452" cy="1171563"/>
          </a:xfrm>
          <a:prstGeom prst="rect">
            <a:avLst/>
          </a:prstGeom>
          <a:solidFill>
            <a:schemeClr val="bg1"/>
          </a:solidFill>
          <a:ln w="127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68F1116F-21E6-554B-AC20-AC87633DF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9582" y="6186191"/>
            <a:ext cx="8719169" cy="448786"/>
          </a:xfrm>
          <a:prstGeom prst="rect">
            <a:avLst/>
          </a:prstGeom>
        </p:spPr>
        <p:txBody>
          <a:bodyPr vert="horz" lIns="628560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ts val="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z="800"/>
              <a:t>© 2018 SHL and/or its affiliates. All rights reserved.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/>
              <a:t>Version: X.X  Last modified: [insert date format: DD Month YYYY]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 b="1"/>
              <a:t>CONFIDENTIAL OR RESTRICTED [Delete as appropriate]</a:t>
            </a:r>
            <a:endParaRPr lang="en-US" sz="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33000C-58B3-504E-A094-74CD0B6975BE}"/>
              </a:ext>
            </a:extLst>
          </p:cNvPr>
          <p:cNvSpPr/>
          <p:nvPr userDrawn="1"/>
        </p:nvSpPr>
        <p:spPr bwMode="auto">
          <a:xfrm>
            <a:off x="1" y="457213"/>
            <a:ext cx="10058399" cy="3235714"/>
          </a:xfrm>
          <a:prstGeom prst="rect">
            <a:avLst/>
          </a:prstGeom>
          <a:solidFill>
            <a:schemeClr val="accent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A9FAE48-05EB-2641-9E7E-B67E3DCCC0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180" y="2647359"/>
            <a:ext cx="6573339" cy="422192"/>
          </a:xfrm>
          <a:prstGeom prst="rect">
            <a:avLst/>
          </a:prstGeom>
        </p:spPr>
        <p:txBody>
          <a:bodyPr vert="horz" lIns="0" anchor="t"/>
          <a:lstStyle>
            <a:lvl1pPr marL="0" indent="0">
              <a:buFontTx/>
              <a:buNone/>
              <a:defRPr sz="16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lvl="0"/>
            <a:r>
              <a:rPr lang="en-US" dirty="0"/>
              <a:t>Click to Enter Subtitle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2A2BBEA-58E1-E847-AA03-8A2C311DB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178" y="3985102"/>
            <a:ext cx="4288751" cy="342019"/>
          </a:xfrm>
          <a:prstGeom prst="rect">
            <a:avLst/>
          </a:prstGeom>
        </p:spPr>
        <p:txBody>
          <a:bodyPr vert="horz" lIns="0" anchor="t"/>
          <a:lstStyle>
            <a:lvl1pPr marL="0" indent="0">
              <a:buFontTx/>
              <a:buNone/>
              <a:defRPr sz="1200" b="1" baseline="0">
                <a:solidFill>
                  <a:schemeClr val="tx2"/>
                </a:solidFill>
                <a:latin typeface="Arial"/>
                <a:cs typeface="Arial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lvl="0"/>
            <a:r>
              <a:rPr lang="en-US" dirty="0"/>
              <a:t>Additional Detail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13B30C17-7795-C345-8782-BC5D1BABDD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603" y="1020613"/>
            <a:ext cx="6595915" cy="1163562"/>
          </a:xfrm>
          <a:prstGeom prst="rect">
            <a:avLst/>
          </a:prstGeom>
        </p:spPr>
        <p:txBody>
          <a:bodyPr vert="horz" lIns="0" rIns="0" bIns="9144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baseline="0">
                <a:ln>
                  <a:noFill/>
                </a:ln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Enter Title; </a:t>
            </a:r>
            <a:br>
              <a:rPr lang="en-US" dirty="0"/>
            </a:br>
            <a:r>
              <a:rPr lang="en-US" dirty="0"/>
              <a:t>Two Lines Only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7283D0A-F99A-EC45-ADEC-CDF2A0EC8D1C}"/>
              </a:ext>
            </a:extLst>
          </p:cNvPr>
          <p:cNvSpPr/>
          <p:nvPr userDrawn="1"/>
        </p:nvSpPr>
        <p:spPr bwMode="auto">
          <a:xfrm>
            <a:off x="8345690" y="457213"/>
            <a:ext cx="3235714" cy="323571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127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" name="Picture 11" descr="SHL_tag_2col_pos_outline.eps">
            <a:extLst>
              <a:ext uri="{FF2B5EF4-FFF2-40B4-BE49-F238E27FC236}">
                <a16:creationId xmlns:a16="http://schemas.microsoft.com/office/drawing/2014/main" id="{81AB19D6-1157-ED41-82C7-71E35063A466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44883" y="5775108"/>
            <a:ext cx="1363134" cy="84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90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5951" y="1355635"/>
            <a:ext cx="10972800" cy="41392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700"/>
              </a:spcBef>
              <a:buNone/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marL="209550" indent="0">
              <a:lnSpc>
                <a:spcPct val="110000"/>
              </a:lnSpc>
              <a:spcBef>
                <a:spcPts val="700"/>
              </a:spcBef>
              <a:buNone/>
              <a:defRPr>
                <a:latin typeface="Arial"/>
                <a:cs typeface="Arial"/>
              </a:defRPr>
            </a:lvl2pPr>
            <a:lvl3pPr marL="400050" indent="0">
              <a:lnSpc>
                <a:spcPct val="110000"/>
              </a:lnSpc>
              <a:spcBef>
                <a:spcPts val="500"/>
              </a:spcBef>
              <a:buNone/>
              <a:defRPr sz="1600">
                <a:latin typeface="Arial"/>
                <a:cs typeface="Arial"/>
              </a:defRPr>
            </a:lvl3pPr>
            <a:lvl4pPr marL="595313" indent="0">
              <a:lnSpc>
                <a:spcPct val="110000"/>
              </a:lnSpc>
              <a:spcBef>
                <a:spcPts val="500"/>
              </a:spcBef>
              <a:buFont typeface="Lucida Grande"/>
              <a:buNone/>
              <a:defRPr sz="1400">
                <a:latin typeface="Arial"/>
                <a:cs typeface="Arial"/>
              </a:defRPr>
            </a:lvl4pPr>
            <a:lvl5pPr marL="790575" indent="0">
              <a:lnSpc>
                <a:spcPct val="110000"/>
              </a:lnSpc>
              <a:spcBef>
                <a:spcPts val="500"/>
              </a:spcBef>
              <a:buNone/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enter text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33B0A5-385C-EF47-A358-7A0817F658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27" y="6120100"/>
            <a:ext cx="1235705" cy="514877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4EE50A2-B556-5B46-871B-14AE960CE76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723237" y="6432165"/>
            <a:ext cx="474133" cy="139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377" rtl="0" eaLnBrk="1" fontAlgn="base" latinLnBrk="0" hangingPunct="1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82A681-4B47-2142-BE3B-540FB37443A1}" type="slidenum">
              <a:rPr kumimoji="0" lang="en-GB" sz="10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377" rtl="0" eaLnBrk="1" fontAlgn="base" latinLnBrk="0" hangingPunct="1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82764B13-0D4A-3040-A652-B414ABC26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9582" y="6186191"/>
            <a:ext cx="8719169" cy="448786"/>
          </a:xfrm>
          <a:prstGeom prst="rect">
            <a:avLst/>
          </a:prstGeom>
        </p:spPr>
        <p:txBody>
          <a:bodyPr vert="horz" lIns="628560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ts val="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z="800"/>
              <a:t>© 2018 SHL and/or its affiliates. All rights reserved.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/>
              <a:t>Version: X.X  Last modified: [insert date format: DD Month YYYY]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 b="1"/>
              <a:t>CONFIDENTIAL OR RESTRICTED [Delete as appropriate]</a:t>
            </a:r>
            <a:endParaRPr lang="en-US" sz="800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10970683" cy="593869"/>
          </a:xfrm>
          <a:prstGeom prst="rect">
            <a:avLst/>
          </a:prstGeom>
        </p:spPr>
        <p:txBody>
          <a:bodyPr lIns="0" anchor="b" anchorCtr="0"/>
          <a:lstStyle>
            <a:lvl1pPr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Enter Slide Title </a:t>
            </a:r>
          </a:p>
        </p:txBody>
      </p:sp>
    </p:spTree>
    <p:extLst>
      <p:ext uri="{BB962C8B-B14F-4D97-AF65-F5344CB8AC3E}">
        <p14:creationId xmlns:p14="http://schemas.microsoft.com/office/powerpoint/2010/main" val="345324970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Bullet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355635"/>
            <a:ext cx="10956872" cy="4105366"/>
          </a:xfrm>
          <a:prstGeom prst="rect">
            <a:avLst/>
          </a:prstGeom>
        </p:spPr>
        <p:txBody>
          <a:bodyPr/>
          <a:lstStyle>
            <a:lvl1pPr>
              <a:buClr>
                <a:schemeClr val="bg2"/>
              </a:buClr>
              <a:defRPr sz="20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Clr>
                <a:schemeClr val="bg2"/>
              </a:buClr>
              <a:defRPr sz="18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buClr>
                <a:schemeClr val="bg2"/>
              </a:buClr>
              <a:defRPr sz="16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buClr>
                <a:schemeClr val="bg2"/>
              </a:buCl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buClr>
                <a:schemeClr val="bg2"/>
              </a:buCl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82764B13-0D4A-3040-A652-B414ABC26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9582" y="6186191"/>
            <a:ext cx="8719169" cy="448786"/>
          </a:xfrm>
          <a:prstGeom prst="rect">
            <a:avLst/>
          </a:prstGeom>
        </p:spPr>
        <p:txBody>
          <a:bodyPr vert="horz" lIns="628560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ts val="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z="800"/>
              <a:t>© 2018 SHL and/or its affiliates. All rights reserved.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/>
              <a:t>Version: X.X  Last modified: [insert date format: DD Month YYYY]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 b="1"/>
              <a:t>CONFIDENTIAL OR RESTRICTED [Delete as appropriate]</a:t>
            </a:r>
            <a:endParaRPr lang="en-US" sz="800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98448656-41A1-DA4E-BE03-FDE616C52F8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723237" y="6432165"/>
            <a:ext cx="474133" cy="139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377" rtl="0" eaLnBrk="1" fontAlgn="base" latinLnBrk="0" hangingPunct="1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82A681-4B47-2142-BE3B-540FB37443A1}" type="slidenum">
              <a:rPr kumimoji="0" lang="en-GB" sz="10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377" rtl="0" eaLnBrk="1" fontAlgn="base" latinLnBrk="0" hangingPunct="1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AA0CBD8-01AC-C946-8910-72ABEE84A5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10970683" cy="593869"/>
          </a:xfrm>
          <a:prstGeom prst="rect">
            <a:avLst/>
          </a:prstGeom>
        </p:spPr>
        <p:txBody>
          <a:bodyPr lIns="0" anchor="b" anchorCtr="0"/>
          <a:lstStyle>
            <a:lvl1pPr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Enter Slide Title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33B0A5-385C-EF47-A358-7A0817F658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27" y="6120100"/>
            <a:ext cx="1235705" cy="51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6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hort Title (Full Color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auto">
          <a:xfrm>
            <a:off x="7320173" y="5686438"/>
            <a:ext cx="4480452" cy="1171563"/>
          </a:xfrm>
          <a:prstGeom prst="rect">
            <a:avLst/>
          </a:prstGeom>
          <a:solidFill>
            <a:schemeClr val="bg1"/>
          </a:solidFill>
          <a:ln w="127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68F1116F-21E6-554B-AC20-AC87633DF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9582" y="6186191"/>
            <a:ext cx="8719169" cy="448786"/>
          </a:xfrm>
          <a:prstGeom prst="rect">
            <a:avLst/>
          </a:prstGeom>
        </p:spPr>
        <p:txBody>
          <a:bodyPr vert="horz" lIns="628560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ts val="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z="800"/>
              <a:t>© 2018 SHL and/or its affiliates. All rights reserved.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/>
              <a:t>Version: X.X  Last modified: [insert date format: DD Month YYYY]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 b="1"/>
              <a:t>CONFIDENTIAL OR RESTRICTED [Delete as appropriate]</a:t>
            </a:r>
            <a:endParaRPr lang="en-US" sz="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33000C-58B3-504E-A094-74CD0B6975BE}"/>
              </a:ext>
            </a:extLst>
          </p:cNvPr>
          <p:cNvSpPr/>
          <p:nvPr userDrawn="1"/>
        </p:nvSpPr>
        <p:spPr bwMode="auto">
          <a:xfrm>
            <a:off x="1" y="457213"/>
            <a:ext cx="10058399" cy="3235714"/>
          </a:xfrm>
          <a:prstGeom prst="rect">
            <a:avLst/>
          </a:prstGeom>
          <a:solidFill>
            <a:schemeClr val="accent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A9FAE48-05EB-2641-9E7E-B67E3DCCC0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180" y="2647359"/>
            <a:ext cx="6573339" cy="422192"/>
          </a:xfrm>
          <a:prstGeom prst="rect">
            <a:avLst/>
          </a:prstGeom>
        </p:spPr>
        <p:txBody>
          <a:bodyPr vert="horz" lIns="0" anchor="t"/>
          <a:lstStyle>
            <a:lvl1pPr marL="0" indent="0">
              <a:buFontTx/>
              <a:buNone/>
              <a:defRPr sz="16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lvl="0"/>
            <a:r>
              <a:rPr lang="en-US" dirty="0"/>
              <a:t>Click to Enter Subtitle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2A2BBEA-58E1-E847-AA03-8A2C311DB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178" y="3985102"/>
            <a:ext cx="4288751" cy="342019"/>
          </a:xfrm>
          <a:prstGeom prst="rect">
            <a:avLst/>
          </a:prstGeom>
        </p:spPr>
        <p:txBody>
          <a:bodyPr vert="horz" lIns="0" anchor="t"/>
          <a:lstStyle>
            <a:lvl1pPr marL="0" indent="0">
              <a:buFontTx/>
              <a:buNone/>
              <a:defRPr sz="1200" b="1" baseline="0">
                <a:solidFill>
                  <a:schemeClr val="tx2"/>
                </a:solidFill>
                <a:latin typeface="Arial"/>
                <a:cs typeface="Arial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lvl="0"/>
            <a:r>
              <a:rPr lang="en-US" dirty="0"/>
              <a:t>Additional Detail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13B30C17-7795-C345-8782-BC5D1BABDD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603" y="1020613"/>
            <a:ext cx="6595915" cy="1163562"/>
          </a:xfrm>
          <a:prstGeom prst="rect">
            <a:avLst/>
          </a:prstGeom>
        </p:spPr>
        <p:txBody>
          <a:bodyPr vert="horz" lIns="0" rIns="0" bIns="9144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baseline="0">
                <a:ln>
                  <a:noFill/>
                </a:ln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Enter Title; </a:t>
            </a:r>
            <a:br>
              <a:rPr lang="en-US" dirty="0"/>
            </a:br>
            <a:r>
              <a:rPr lang="en-US" dirty="0"/>
              <a:t>Two Lines Only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7283D0A-F99A-EC45-ADEC-CDF2A0EC8D1C}"/>
              </a:ext>
            </a:extLst>
          </p:cNvPr>
          <p:cNvSpPr/>
          <p:nvPr userDrawn="1"/>
        </p:nvSpPr>
        <p:spPr bwMode="auto">
          <a:xfrm>
            <a:off x="8345690" y="457213"/>
            <a:ext cx="3235714" cy="3235714"/>
          </a:xfrm>
          <a:prstGeom prst="ellipse">
            <a:avLst/>
          </a:prstGeom>
          <a:solidFill>
            <a:schemeClr val="tx2"/>
          </a:solidFill>
          <a:ln w="127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" name="Picture 11" descr="SHL_tag_2col_pos_outline.eps">
            <a:extLst>
              <a:ext uri="{FF2B5EF4-FFF2-40B4-BE49-F238E27FC236}">
                <a16:creationId xmlns:a16="http://schemas.microsoft.com/office/drawing/2014/main" id="{81AB19D6-1157-ED41-82C7-71E35063A466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44883" y="5775108"/>
            <a:ext cx="1363134" cy="84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69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hort Titl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7297594" y="5686438"/>
            <a:ext cx="4480452" cy="1171563"/>
          </a:xfrm>
          <a:prstGeom prst="rect">
            <a:avLst/>
          </a:prstGeom>
          <a:solidFill>
            <a:schemeClr val="bg1"/>
          </a:solidFill>
          <a:ln w="127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8DD8D7EF-C467-0C4E-BAC9-5FD7CEEBD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9582" y="6186191"/>
            <a:ext cx="8719169" cy="448786"/>
          </a:xfrm>
          <a:prstGeom prst="rect">
            <a:avLst/>
          </a:prstGeom>
        </p:spPr>
        <p:txBody>
          <a:bodyPr vert="horz" lIns="628560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ts val="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z="800"/>
              <a:t>© 2018 SHL and/or its affiliates. All rights reserved.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/>
              <a:t>Version: X.X  Last modified: [insert date format: DD Month YYYY]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 b="1"/>
              <a:t>CONFIDENTIAL OR RESTRICTED [Delete as appropriate]</a:t>
            </a:r>
            <a:endParaRPr lang="en-US" sz="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DA5D93-9DC3-1B43-B471-9CD42894CE74}"/>
              </a:ext>
            </a:extLst>
          </p:cNvPr>
          <p:cNvSpPr/>
          <p:nvPr userDrawn="1"/>
        </p:nvSpPr>
        <p:spPr bwMode="auto">
          <a:xfrm>
            <a:off x="1" y="457213"/>
            <a:ext cx="10080701" cy="3235714"/>
          </a:xfrm>
          <a:prstGeom prst="rect">
            <a:avLst/>
          </a:prstGeom>
          <a:solidFill>
            <a:schemeClr val="accent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ECB285D-A4DA-E549-AE2D-F62F296D9B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180" y="2647359"/>
            <a:ext cx="6573339" cy="422192"/>
          </a:xfrm>
          <a:prstGeom prst="rect">
            <a:avLst/>
          </a:prstGeom>
        </p:spPr>
        <p:txBody>
          <a:bodyPr vert="horz" lIns="0" anchor="t"/>
          <a:lstStyle>
            <a:lvl1pPr marL="0" indent="0">
              <a:buFontTx/>
              <a:buNone/>
              <a:defRPr sz="16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lvl="0"/>
            <a:r>
              <a:rPr lang="en-US" dirty="0"/>
              <a:t>Click to Enter Subtitle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94A7C9F-B024-F342-8863-716A139A6B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178" y="3985102"/>
            <a:ext cx="4288751" cy="342019"/>
          </a:xfrm>
          <a:prstGeom prst="rect">
            <a:avLst/>
          </a:prstGeom>
        </p:spPr>
        <p:txBody>
          <a:bodyPr vert="horz" lIns="0" anchor="t"/>
          <a:lstStyle>
            <a:lvl1pPr marL="0" indent="0">
              <a:buFontTx/>
              <a:buNone/>
              <a:defRPr sz="1200" b="1" baseline="0">
                <a:solidFill>
                  <a:schemeClr val="tx2"/>
                </a:solidFill>
                <a:latin typeface="Arial"/>
                <a:cs typeface="Arial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lvl="0"/>
            <a:r>
              <a:rPr lang="en-US" dirty="0"/>
              <a:t>Additional Detail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2B4BE19-A532-114C-B31A-8DA3451922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603" y="1020613"/>
            <a:ext cx="6595915" cy="1163562"/>
          </a:xfrm>
          <a:prstGeom prst="rect">
            <a:avLst/>
          </a:prstGeom>
        </p:spPr>
        <p:txBody>
          <a:bodyPr vert="horz" lIns="0" rIns="0" bIns="9144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baseline="0">
                <a:ln>
                  <a:noFill/>
                </a:ln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Enter Title; </a:t>
            </a:r>
            <a:br>
              <a:rPr lang="en-US" dirty="0"/>
            </a:br>
            <a:r>
              <a:rPr lang="en-US" dirty="0"/>
              <a:t>Two Lines Only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7077F8D-BB7A-5243-B98C-70904AE951C6}"/>
              </a:ext>
            </a:extLst>
          </p:cNvPr>
          <p:cNvSpPr/>
          <p:nvPr userDrawn="1"/>
        </p:nvSpPr>
        <p:spPr bwMode="auto">
          <a:xfrm>
            <a:off x="8345690" y="457213"/>
            <a:ext cx="3235714" cy="3235714"/>
          </a:xfrm>
          <a:prstGeom prst="ellipse">
            <a:avLst/>
          </a:prstGeom>
          <a:solidFill>
            <a:schemeClr val="tx2"/>
          </a:solidFill>
          <a:ln w="127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6" name="Picture 15" descr="SHL_tag_2col_pos_outline.eps">
            <a:extLst>
              <a:ext uri="{FF2B5EF4-FFF2-40B4-BE49-F238E27FC236}">
                <a16:creationId xmlns:a16="http://schemas.microsoft.com/office/drawing/2014/main" id="{38FC3FF7-D0E5-024B-B74C-51E84B3F8DB4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44883" y="5775108"/>
            <a:ext cx="1363134" cy="84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9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hort Title (Teal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auto">
          <a:xfrm>
            <a:off x="7297594" y="5686438"/>
            <a:ext cx="4480452" cy="1171563"/>
          </a:xfrm>
          <a:prstGeom prst="rect">
            <a:avLst/>
          </a:prstGeom>
          <a:solidFill>
            <a:schemeClr val="bg1"/>
          </a:solidFill>
          <a:ln w="127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1" y="457213"/>
            <a:ext cx="10013794" cy="3235714"/>
          </a:xfrm>
          <a:prstGeom prst="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93180" y="2647359"/>
            <a:ext cx="6573339" cy="422192"/>
          </a:xfrm>
          <a:prstGeom prst="rect">
            <a:avLst/>
          </a:prstGeom>
        </p:spPr>
        <p:txBody>
          <a:bodyPr vert="horz" lIns="0" anchor="t"/>
          <a:lstStyle>
            <a:lvl1pPr marL="0" indent="0">
              <a:buFontTx/>
              <a:buNone/>
              <a:defRPr sz="16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lvl="0"/>
            <a:r>
              <a:rPr lang="en-US" dirty="0"/>
              <a:t>Click to Enter Subtitle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93178" y="3985102"/>
            <a:ext cx="4288751" cy="342019"/>
          </a:xfrm>
          <a:prstGeom prst="rect">
            <a:avLst/>
          </a:prstGeom>
        </p:spPr>
        <p:txBody>
          <a:bodyPr vert="horz" lIns="0" anchor="t"/>
          <a:lstStyle>
            <a:lvl1pPr marL="0" indent="0">
              <a:buFontTx/>
              <a:buNone/>
              <a:defRPr sz="1200" b="1" baseline="0">
                <a:solidFill>
                  <a:schemeClr val="tx2"/>
                </a:solidFill>
                <a:latin typeface="Arial"/>
                <a:cs typeface="Arial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lvl="0"/>
            <a:r>
              <a:rPr lang="en-US" dirty="0"/>
              <a:t>Additional Detail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7297594" y="5686438"/>
            <a:ext cx="4480452" cy="1171563"/>
          </a:xfrm>
          <a:prstGeom prst="rect">
            <a:avLst/>
          </a:prstGeom>
          <a:solidFill>
            <a:schemeClr val="bg1"/>
          </a:solidFill>
          <a:ln w="127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28560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B9500959-44AE-B14A-B39B-8793B5D07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9582" y="6186191"/>
            <a:ext cx="8719169" cy="448786"/>
          </a:xfrm>
          <a:prstGeom prst="rect">
            <a:avLst/>
          </a:prstGeom>
        </p:spPr>
        <p:txBody>
          <a:bodyPr vert="horz" lIns="628560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ts val="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z="800"/>
              <a:t>© 2018 SHL and/or its affiliates. All rights reserved.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/>
              <a:t>Version: X.X  Last modified: [insert date format: DD Month YYYY]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 b="1"/>
              <a:t>CONFIDENTIAL OR RESTRICTED [Delete as appropriate]</a:t>
            </a:r>
            <a:endParaRPr lang="en-US" sz="80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801130A-07B9-4349-8994-E4BD7D73DB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603" y="1020613"/>
            <a:ext cx="6595915" cy="1163562"/>
          </a:xfrm>
          <a:prstGeom prst="rect">
            <a:avLst/>
          </a:prstGeom>
        </p:spPr>
        <p:txBody>
          <a:bodyPr vert="horz" lIns="0" rIns="0" bIns="9144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baseline="0">
                <a:ln>
                  <a:noFill/>
                </a:ln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Enter Title; </a:t>
            </a:r>
            <a:br>
              <a:rPr lang="en-US" dirty="0"/>
            </a:br>
            <a:r>
              <a:rPr lang="en-US" dirty="0"/>
              <a:t>Two Lines Only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ECB40D-692B-474F-AD4A-5F6D8B1842EA}"/>
              </a:ext>
            </a:extLst>
          </p:cNvPr>
          <p:cNvSpPr/>
          <p:nvPr userDrawn="1"/>
        </p:nvSpPr>
        <p:spPr bwMode="auto">
          <a:xfrm>
            <a:off x="8345690" y="457213"/>
            <a:ext cx="3235714" cy="3235714"/>
          </a:xfrm>
          <a:prstGeom prst="ellipse">
            <a:avLst/>
          </a:prstGeom>
          <a:solidFill>
            <a:schemeClr val="tx2"/>
          </a:solidFill>
          <a:ln w="127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5" name="Picture 14" descr="SHL_tag_2col_pos_outline.eps">
            <a:extLst>
              <a:ext uri="{FF2B5EF4-FFF2-40B4-BE49-F238E27FC236}">
                <a16:creationId xmlns:a16="http://schemas.microsoft.com/office/drawing/2014/main" id="{13A1E5E4-FB41-B54E-A0B0-49549E3D42C1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44883" y="5775108"/>
            <a:ext cx="1363134" cy="84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3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ong Title (Full Color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0" y="0"/>
            <a:ext cx="12192000" cy="439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9017" y="3386762"/>
            <a:ext cx="10969735" cy="329321"/>
          </a:xfrm>
          <a:prstGeom prst="rect">
            <a:avLst/>
          </a:prstGeom>
          <a:ln>
            <a:noFill/>
          </a:ln>
        </p:spPr>
        <p:txBody>
          <a:bodyPr vert="horz" lIns="0" anchor="t">
            <a:spAutoFit/>
          </a:bodyPr>
          <a:lstStyle>
            <a:lvl1pPr marL="0" indent="0">
              <a:buFontTx/>
              <a:buNone/>
              <a:defRPr sz="1400" b="1" baseline="0">
                <a:ln>
                  <a:noFill/>
                </a:ln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lvl="0"/>
            <a:r>
              <a:rPr lang="en-US" dirty="0"/>
              <a:t>Additional Detail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5950" y="371475"/>
            <a:ext cx="10972801" cy="1335881"/>
          </a:xfrm>
          <a:prstGeom prst="rect">
            <a:avLst/>
          </a:prstGeom>
          <a:ln>
            <a:noFill/>
          </a:ln>
        </p:spPr>
        <p:txBody>
          <a:bodyPr vert="horz" lIns="0" rIns="0" bIns="91440" anchor="t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lang="en-US" sz="3200" b="1" kern="1200" baseline="0" dirty="0">
                <a:ln>
                  <a:noFill/>
                </a:ln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/>
              <a:t>Use This Layout For Longer Titles; Limit Title to Two Lines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15950" y="1970322"/>
            <a:ext cx="10972801" cy="744064"/>
          </a:xfrm>
          <a:prstGeom prst="rect">
            <a:avLst/>
          </a:prstGeom>
          <a:ln>
            <a:noFill/>
          </a:ln>
        </p:spPr>
        <p:txBody>
          <a:bodyPr vert="horz" lIns="0" anchor="t"/>
          <a:lstStyle>
            <a:lvl1pPr marL="0" indent="0">
              <a:buFontTx/>
              <a:buNone/>
              <a:defRPr sz="1600" b="0" baseline="0">
                <a:ln>
                  <a:noFill/>
                </a:ln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3400" b="1">
                <a:solidFill>
                  <a:srgbClr val="0A3F6B"/>
                </a:solidFill>
              </a:defRPr>
            </a:lvl2pPr>
            <a:lvl3pPr>
              <a:defRPr sz="3400" b="1">
                <a:solidFill>
                  <a:srgbClr val="0A3F6B"/>
                </a:solidFill>
              </a:defRPr>
            </a:lvl3pPr>
            <a:lvl4pPr>
              <a:defRPr sz="3400" b="1">
                <a:solidFill>
                  <a:srgbClr val="0A3F6B"/>
                </a:solidFill>
              </a:defRPr>
            </a:lvl4pPr>
            <a:lvl5pPr>
              <a:defRPr sz="3400" b="1">
                <a:solidFill>
                  <a:srgbClr val="0A3F6B"/>
                </a:solidFill>
              </a:defRPr>
            </a:lvl5pPr>
          </a:lstStyle>
          <a:p>
            <a:pPr lvl="0"/>
            <a:r>
              <a:rPr lang="en-US" dirty="0"/>
              <a:t>Click to Enter Subtitle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B2FDD440-A85F-344D-A725-325A6C65B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9582" y="6186191"/>
            <a:ext cx="8719169" cy="448786"/>
          </a:xfrm>
          <a:prstGeom prst="rect">
            <a:avLst/>
          </a:prstGeom>
        </p:spPr>
        <p:txBody>
          <a:bodyPr vert="horz" lIns="628560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ts val="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z="800"/>
              <a:t>© 2018 SHL and/or its affiliates. All rights reserved.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/>
              <a:t>Version: X.X  Last modified: [insert date format: DD Month YYYY]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 b="1"/>
              <a:t>CONFIDENTIAL OR RESTRICTED [Delete as appropriate]</a:t>
            </a:r>
            <a:endParaRPr lang="en-US" sz="800" dirty="0"/>
          </a:p>
        </p:txBody>
      </p:sp>
      <p:pic>
        <p:nvPicPr>
          <p:cNvPr id="11" name="Picture 10" descr="SHL_tag_2col_pos_outline.eps">
            <a:extLst>
              <a:ext uri="{FF2B5EF4-FFF2-40B4-BE49-F238E27FC236}">
                <a16:creationId xmlns:a16="http://schemas.microsoft.com/office/drawing/2014/main" id="{20CB001C-2E6B-5F4C-A41A-5CB3ECBC5035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44883" y="5775108"/>
            <a:ext cx="1363134" cy="84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76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7AAB37-4A80-964E-824F-F32F50249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9582" y="6186191"/>
            <a:ext cx="9034964" cy="448786"/>
          </a:xfrm>
          <a:prstGeom prst="rect">
            <a:avLst/>
          </a:prstGeom>
        </p:spPr>
        <p:txBody>
          <a:bodyPr vert="horz" lIns="628560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ts val="8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z="800"/>
              <a:t>© 2018 SHL and/or its affiliates. All rights reserved.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/>
              <a:t>Version: X.X  Last modified: [insert date format: DD Month YYYY]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800" b="1"/>
              <a:t>CONFIDENTIAL OR RESTRICTED [Delete as appropriate]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0577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06" r:id="rId2"/>
    <p:sldLayoutId id="2147484007" r:id="rId3"/>
    <p:sldLayoutId id="2147484075" r:id="rId4"/>
    <p:sldLayoutId id="2147484074" r:id="rId5"/>
    <p:sldLayoutId id="2147484073" r:id="rId6"/>
    <p:sldLayoutId id="2147484008" r:id="rId7"/>
    <p:sldLayoutId id="2147484009" r:id="rId8"/>
    <p:sldLayoutId id="2147484010" r:id="rId9"/>
    <p:sldLayoutId id="2147484060" r:id="rId10"/>
    <p:sldLayoutId id="2147484061" r:id="rId11"/>
    <p:sldLayoutId id="2147484062" r:id="rId12"/>
    <p:sldLayoutId id="2147484063" r:id="rId13"/>
    <p:sldLayoutId id="2147484011" r:id="rId14"/>
    <p:sldLayoutId id="2147484013" r:id="rId15"/>
    <p:sldLayoutId id="2147484014" r:id="rId16"/>
    <p:sldLayoutId id="2147484015" r:id="rId17"/>
    <p:sldLayoutId id="2147484017" r:id="rId18"/>
    <p:sldLayoutId id="2147484019" r:id="rId19"/>
    <p:sldLayoutId id="2147484021" r:id="rId20"/>
    <p:sldLayoutId id="2147484023" r:id="rId21"/>
    <p:sldLayoutId id="2147484026" r:id="rId22"/>
    <p:sldLayoutId id="2147484027" r:id="rId23"/>
    <p:sldLayoutId id="2147484025" r:id="rId24"/>
    <p:sldLayoutId id="2147484030" r:id="rId25"/>
    <p:sldLayoutId id="2147484064" r:id="rId26"/>
    <p:sldLayoutId id="2147484031" r:id="rId27"/>
    <p:sldLayoutId id="2147484032" r:id="rId28"/>
    <p:sldLayoutId id="2147484033" r:id="rId29"/>
    <p:sldLayoutId id="2147484034" r:id="rId30"/>
    <p:sldLayoutId id="2147484035" r:id="rId31"/>
    <p:sldLayoutId id="2147484036" r:id="rId32"/>
    <p:sldLayoutId id="2147484037" r:id="rId33"/>
    <p:sldLayoutId id="2147484039" r:id="rId34"/>
    <p:sldLayoutId id="2147484040" r:id="rId35"/>
    <p:sldLayoutId id="2147484041" r:id="rId36"/>
    <p:sldLayoutId id="2147484043" r:id="rId37"/>
    <p:sldLayoutId id="2147484045" r:id="rId38"/>
    <p:sldLayoutId id="2147484047" r:id="rId39"/>
    <p:sldLayoutId id="2147484049" r:id="rId40"/>
    <p:sldLayoutId id="2147484052" r:id="rId41"/>
    <p:sldLayoutId id="2147484051" r:id="rId42"/>
    <p:sldLayoutId id="2147484054" r:id="rId43"/>
    <p:sldLayoutId id="2147484066" r:id="rId44"/>
    <p:sldLayoutId id="2147484058" r:id="rId45"/>
    <p:sldLayoutId id="2147484065" r:id="rId46"/>
    <p:sldLayoutId id="2147484068" r:id="rId47"/>
    <p:sldLayoutId id="2147484070" r:id="rId48"/>
    <p:sldLayoutId id="2147484071" r:id="rId49"/>
    <p:sldLayoutId id="2147484067" r:id="rId50"/>
    <p:sldLayoutId id="2147484072" r:id="rId5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cap="none" baseline="0">
          <a:solidFill>
            <a:schemeClr val="accent1"/>
          </a:solidFill>
          <a:latin typeface="+mj-lt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Georgia" pitchFamily="18" charset="0"/>
        </a:defRPr>
      </a:lvl9pPr>
    </p:titleStyle>
    <p:bodyStyle>
      <a:lvl1pPr marL="207963" indent="-207963" algn="l" rtl="0" eaLnBrk="1" fontAlgn="base" hangingPunct="1">
        <a:lnSpc>
          <a:spcPct val="110000"/>
        </a:lnSpc>
        <a:spcBef>
          <a:spcPts val="700"/>
        </a:spcBef>
        <a:spcAft>
          <a:spcPct val="0"/>
        </a:spcAft>
        <a:buClr>
          <a:srgbClr val="4D4F53"/>
        </a:buClr>
        <a:buFont typeface="Wingdings" charset="2"/>
        <a:buChar char="§"/>
        <a:defRPr sz="2000">
          <a:solidFill>
            <a:schemeClr val="tx1"/>
          </a:solidFill>
          <a:latin typeface="Arial"/>
          <a:ea typeface="+mn-ea"/>
          <a:cs typeface="Arial"/>
        </a:defRPr>
      </a:lvl1pPr>
      <a:lvl2pPr marL="398463" indent="-188913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4D4F53"/>
        </a:buClr>
        <a:buFont typeface="Lucida Grande"/>
        <a:buChar char="−"/>
        <a:defRPr>
          <a:solidFill>
            <a:schemeClr val="tx1"/>
          </a:solidFill>
          <a:latin typeface="Arial"/>
          <a:cs typeface="Arial"/>
        </a:defRPr>
      </a:lvl2pPr>
      <a:lvl3pPr marL="593725" indent="-193675" algn="l" rtl="0" eaLnBrk="1" fontAlgn="base" hangingPunct="1">
        <a:lnSpc>
          <a:spcPct val="110000"/>
        </a:lnSpc>
        <a:spcBef>
          <a:spcPts val="500"/>
        </a:spcBef>
        <a:spcAft>
          <a:spcPct val="0"/>
        </a:spcAft>
        <a:buClr>
          <a:srgbClr val="4D4F53"/>
        </a:buClr>
        <a:buFont typeface="Wingdings" charset="2"/>
        <a:buChar char="§"/>
        <a:defRPr sz="1600">
          <a:solidFill>
            <a:schemeClr val="tx1"/>
          </a:solidFill>
          <a:latin typeface="Arial"/>
          <a:cs typeface="Arial"/>
        </a:defRPr>
      </a:lvl3pPr>
      <a:lvl4pPr marL="788988" indent="-193675" algn="l" rtl="0" eaLnBrk="1" fontAlgn="base" hangingPunct="1">
        <a:lnSpc>
          <a:spcPct val="110000"/>
        </a:lnSpc>
        <a:spcBef>
          <a:spcPts val="500"/>
        </a:spcBef>
        <a:spcAft>
          <a:spcPct val="0"/>
        </a:spcAft>
        <a:buClr>
          <a:srgbClr val="4D4F53"/>
        </a:buClr>
        <a:buFont typeface="Lucida Grande"/>
        <a:buChar char="−"/>
        <a:defRPr sz="1400">
          <a:solidFill>
            <a:schemeClr val="tx1"/>
          </a:solidFill>
          <a:latin typeface="Arial"/>
          <a:cs typeface="Arial"/>
        </a:defRPr>
      </a:lvl4pPr>
      <a:lvl5pPr marL="985838" indent="-195263" algn="l" rtl="0" eaLnBrk="1" fontAlgn="base" hangingPunct="1">
        <a:lnSpc>
          <a:spcPct val="110000"/>
        </a:lnSpc>
        <a:spcBef>
          <a:spcPts val="500"/>
        </a:spcBef>
        <a:spcAft>
          <a:spcPct val="0"/>
        </a:spcAft>
        <a:buClr>
          <a:srgbClr val="4D4F53"/>
        </a:buClr>
        <a:buFont typeface="Wingdings" charset="2"/>
        <a:buChar char="§"/>
        <a:defRPr sz="1400">
          <a:solidFill>
            <a:schemeClr val="tx1"/>
          </a:solidFill>
          <a:latin typeface="Arial"/>
          <a:cs typeface="Arial"/>
        </a:defRPr>
      </a:lvl5pPr>
      <a:lvl6pPr marL="1443038" indent="-195263" algn="l" rtl="0" eaLnBrk="1" fontAlgn="base" hangingPunct="1">
        <a:lnSpc>
          <a:spcPct val="133000"/>
        </a:lnSpc>
        <a:spcBef>
          <a:spcPct val="21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6pPr>
      <a:lvl7pPr marL="1900238" indent="-195263" algn="l" rtl="0" eaLnBrk="1" fontAlgn="base" hangingPunct="1">
        <a:lnSpc>
          <a:spcPct val="133000"/>
        </a:lnSpc>
        <a:spcBef>
          <a:spcPct val="21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7pPr>
      <a:lvl8pPr marL="2357438" indent="-195263" algn="l" rtl="0" eaLnBrk="1" fontAlgn="base" hangingPunct="1">
        <a:lnSpc>
          <a:spcPct val="133000"/>
        </a:lnSpc>
        <a:spcBef>
          <a:spcPct val="21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8pPr>
      <a:lvl9pPr marL="2814638" indent="-195263" algn="l" rtl="0" eaLnBrk="1" fontAlgn="base" hangingPunct="1">
        <a:lnSpc>
          <a:spcPct val="133000"/>
        </a:lnSpc>
        <a:spcBef>
          <a:spcPct val="21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4.5.2019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James Meaden &amp; Cory Kind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Key Considerations in Applied Text Analysis &amp; NLP in I/O Psychology</a:t>
            </a: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z="800" dirty="0"/>
              <a:t>© 2018 SHL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03675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CC8B8-69CC-497F-9B0E-06F4A90D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Key Considerations (Data Needs to Be Collected)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F83AD-8D02-4233-8171-EDFF277FB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483" y="1063395"/>
            <a:ext cx="10972800" cy="4139233"/>
          </a:xfrm>
        </p:spPr>
        <p:txBody>
          <a:bodyPr/>
          <a:lstStyle/>
          <a:p>
            <a:pPr lvl="0"/>
            <a:r>
              <a:rPr lang="en-US" sz="1600" dirty="0"/>
              <a:t>7. Design of the questions: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a. How broad vs specific should the content of the responses be?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___________________________________________________________________________________________________________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b. How much time is allowed for each response?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___________________________________________________________________________________________________________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c. How much text should respondents produce?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___________________________________________________________________________________________________________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d. What should they consider/not consider when responding?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___________________________________________________________________________________________________________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e. Can what we are trying to measure be better captured with a Likert scale?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___________________________________________________________________________________________________________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f. How many open-text prompts are required? 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___________________________________________________________________________________________________________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g. Do we think the prompts will stay the same over time or vary with each administration?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___________________________________________________________________________________________________________</a:t>
            </a:r>
          </a:p>
          <a:p>
            <a:pPr marL="438150" lvl="1" indent="-228600">
              <a:buFont typeface="+mj-lt"/>
              <a:buAutoNum type="arabicPeriod"/>
            </a:pPr>
            <a:endParaRPr lang="en-US" sz="1400" dirty="0">
              <a:solidFill>
                <a:schemeClr val="tx2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056BB6-E022-4730-B29B-33A79B39E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z="800" dirty="0"/>
              <a:t>© 2018 SHL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56278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90D3C-39D9-46ED-A14D-2972EB5DD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Key Considerations (Data Needs to Be Collected)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38F60-7A9D-4503-A1C7-0E693520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483" y="1359383"/>
            <a:ext cx="10972800" cy="4139233"/>
          </a:xfrm>
        </p:spPr>
        <p:txBody>
          <a:bodyPr/>
          <a:lstStyle/>
          <a:p>
            <a:r>
              <a:rPr lang="en-US" sz="1600" dirty="0"/>
              <a:t>8. How transparent should we be to respondents? </a:t>
            </a:r>
          </a:p>
          <a:p>
            <a:r>
              <a:rPr lang="en-US" sz="1600" dirty="0"/>
              <a:t>_______________________________________________________________________________________________</a:t>
            </a:r>
          </a:p>
          <a:p>
            <a:pPr lvl="0"/>
            <a:r>
              <a:rPr lang="en-US" sz="1600" dirty="0"/>
              <a:t>9. Should the open text items be administered with or separately from other items/assessments? </a:t>
            </a:r>
          </a:p>
          <a:p>
            <a:pPr lvl="0"/>
            <a:r>
              <a:rPr lang="en-US" sz="1600" dirty="0"/>
              <a:t>_______________________________________________________________________________________________</a:t>
            </a:r>
          </a:p>
          <a:p>
            <a:pPr lvl="0"/>
            <a:r>
              <a:rPr lang="en-US" sz="1600" dirty="0"/>
              <a:t>10. What devices might participants be using? How might this affect the design of the text prompt?</a:t>
            </a:r>
          </a:p>
          <a:p>
            <a:pPr lvl="0"/>
            <a:r>
              <a:rPr lang="en-US" sz="1600" dirty="0"/>
              <a:t>_______________________________________________________________________________________________</a:t>
            </a:r>
          </a:p>
          <a:p>
            <a:pPr lvl="0"/>
            <a:r>
              <a:rPr lang="en-US" sz="1600" dirty="0"/>
              <a:t>11. Could there be non-equal response rates? How could we avoid this? (e.g., certain ages, demographics, and technology/participation in surveys)</a:t>
            </a:r>
          </a:p>
          <a:p>
            <a:pPr lvl="0"/>
            <a:r>
              <a:rPr lang="en-US" sz="1600" dirty="0"/>
              <a:t>_______________________________________________________________________________________________</a:t>
            </a:r>
          </a:p>
          <a:p>
            <a:pPr lvl="0"/>
            <a:r>
              <a:rPr lang="en-US" sz="1600" dirty="0"/>
              <a:t>12. Do we want to be able to reuse this data? What other use cases should we try to enable?</a:t>
            </a:r>
          </a:p>
          <a:p>
            <a:pPr lvl="0"/>
            <a:r>
              <a:rPr lang="en-US" sz="1600" dirty="0"/>
              <a:t>_______________________________________________________________________________________________</a:t>
            </a:r>
          </a:p>
          <a:p>
            <a:pPr lvl="0"/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4A66E-4402-42EF-9B2D-C725CA6E83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z="800" dirty="0"/>
              <a:t>© 2018 SHL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60196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90D3C-39D9-46ED-A14D-2972EB5DD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Key Considerations (Data Needs to Be Collected)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38F60-7A9D-4503-A1C7-0E693520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51" y="1501388"/>
            <a:ext cx="10972800" cy="4139233"/>
          </a:xfrm>
        </p:spPr>
        <p:txBody>
          <a:bodyPr/>
          <a:lstStyle/>
          <a:p>
            <a:pPr lvl="0"/>
            <a:r>
              <a:rPr lang="en-US" sz="1600" dirty="0"/>
              <a:t>13. Is the text prompt relevant to our use case? </a:t>
            </a:r>
          </a:p>
          <a:p>
            <a:pPr lvl="0"/>
            <a:r>
              <a:rPr lang="en-US" sz="1600" dirty="0"/>
              <a:t>_______________________________________________________________________________________________</a:t>
            </a:r>
          </a:p>
          <a:p>
            <a:pPr lvl="0"/>
            <a:r>
              <a:rPr lang="en-US" sz="1600" dirty="0"/>
              <a:t>14. Does this need to be predictive? If so, will you require predictive or concurrent validation?</a:t>
            </a:r>
          </a:p>
          <a:p>
            <a:pPr lvl="0"/>
            <a:r>
              <a:rPr lang="en-US" sz="1600" dirty="0"/>
              <a:t>_______________________________________________________________________________________________</a:t>
            </a:r>
          </a:p>
          <a:p>
            <a:pPr lvl="0"/>
            <a:r>
              <a:rPr lang="en-US" sz="1600" dirty="0"/>
              <a:t>15. From which time periods should the data be collected? Do you require multiple waves or a single point in time?</a:t>
            </a:r>
          </a:p>
          <a:p>
            <a:pPr lvl="0"/>
            <a:r>
              <a:rPr lang="en-US" sz="1600" dirty="0"/>
              <a:t>_______________________________________________________________________________________________</a:t>
            </a:r>
          </a:p>
          <a:p>
            <a:pPr lvl="0"/>
            <a:r>
              <a:rPr lang="en-US" sz="1600" dirty="0"/>
              <a:t>16. How will you connect responses to the individual and to other datasets (if necessary)? </a:t>
            </a:r>
          </a:p>
          <a:p>
            <a:pPr lvl="0"/>
            <a:r>
              <a:rPr lang="en-US" sz="1600" dirty="0"/>
              <a:t>_______________________________________________________________________________________________</a:t>
            </a:r>
          </a:p>
          <a:p>
            <a:pPr lvl="0"/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4A66E-4402-42EF-9B2D-C725CA6E83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z="800" dirty="0"/>
              <a:t>© 2018 SHL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13165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8224F-DF42-419C-8222-87AC50CF8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Key Considerations (Data Storage)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304CF-F53F-4C59-919E-7A069EF0B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51" y="1501388"/>
            <a:ext cx="10972800" cy="4139233"/>
          </a:xfrm>
        </p:spPr>
        <p:txBody>
          <a:bodyPr/>
          <a:lstStyle/>
          <a:p>
            <a:r>
              <a:rPr lang="en-US" sz="1600" dirty="0"/>
              <a:t>1. Where will the data be stored?</a:t>
            </a:r>
          </a:p>
          <a:p>
            <a:r>
              <a:rPr lang="en-US" dirty="0"/>
              <a:t>____________________________________________________________________________</a:t>
            </a:r>
          </a:p>
          <a:p>
            <a:r>
              <a:rPr lang="en-US" sz="1600" dirty="0"/>
              <a:t>2. What anonymization method will you use?</a:t>
            </a:r>
          </a:p>
          <a:p>
            <a:r>
              <a:rPr lang="en-US" dirty="0"/>
              <a:t>____________________________________________________________________________</a:t>
            </a:r>
          </a:p>
          <a:p>
            <a:r>
              <a:rPr lang="en-US" sz="1600" dirty="0"/>
              <a:t>3. What are the legal requirements associated with the storage of this data?</a:t>
            </a:r>
          </a:p>
          <a:p>
            <a:r>
              <a:rPr lang="en-US" dirty="0"/>
              <a:t>____________________________________________________________________________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764EE-B66C-4B7B-B744-2D6A64259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z="800" dirty="0"/>
              <a:t>© 2018 SHL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26430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208F5-5D0D-4AB9-B8F1-827C1F83F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Key Considerations (Data Management)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23921-94C2-473B-A764-3591E9062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51" y="1501388"/>
            <a:ext cx="10972800" cy="4139233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US" sz="1600" dirty="0"/>
              <a:t>Who will own the data? </a:t>
            </a:r>
          </a:p>
          <a:p>
            <a:pPr lvl="0"/>
            <a:r>
              <a:rPr lang="en-US" dirty="0"/>
              <a:t>____________________________________________________________________________</a:t>
            </a:r>
          </a:p>
          <a:p>
            <a:pPr lvl="0"/>
            <a:r>
              <a:rPr lang="en-US" sz="1600" dirty="0"/>
              <a:t>2.  Who is responsible for working with cleaning, storing, or generating extracts? </a:t>
            </a:r>
          </a:p>
          <a:p>
            <a:pPr lvl="0"/>
            <a:r>
              <a:rPr lang="en-US" dirty="0"/>
              <a:t>____________________________________________________________________________</a:t>
            </a:r>
          </a:p>
          <a:p>
            <a:pPr lvl="0"/>
            <a:r>
              <a:rPr lang="en-US" sz="1600" dirty="0"/>
              <a:t>3.  If you are using pre-existing data, who is managing the project(s) that the data currently supports? </a:t>
            </a:r>
          </a:p>
          <a:p>
            <a:pPr lvl="0"/>
            <a:r>
              <a:rPr lang="en-US" dirty="0"/>
              <a:t>____________________________________________________________________________</a:t>
            </a:r>
          </a:p>
          <a:p>
            <a:pPr lvl="0"/>
            <a:r>
              <a:rPr lang="en-US" sz="1600" dirty="0"/>
              <a:t>4.  How else might the data used within the organization? </a:t>
            </a:r>
          </a:p>
          <a:p>
            <a:pPr lvl="0"/>
            <a:r>
              <a:rPr lang="en-US" dirty="0"/>
              <a:t>____________________________________________________________________________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23D15-D641-4D5D-98FD-EC445A46F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z="800" dirty="0"/>
              <a:t>© 2018 SHL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65940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BDBB34-6EE5-4CED-9325-4C64202777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u="sng" dirty="0"/>
              <a:t>Preprocessing </a:t>
            </a:r>
          </a:p>
          <a:p>
            <a:r>
              <a:rPr lang="en-US" sz="2400" dirty="0"/>
              <a:t>Step 3. Data cleaning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8B07E-8C0E-4067-98F7-CE6ECAC9D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z="800" dirty="0"/>
              <a:t>© 2018 SHL and/or its affiliates. All rights reserved.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ADEDD2-6B34-4313-99E8-EB2EB62E6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883" y="2656367"/>
            <a:ext cx="8490233" cy="30932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E5FA0B-C226-455E-AFD6-7813F5194873}"/>
              </a:ext>
            </a:extLst>
          </p:cNvPr>
          <p:cNvSpPr/>
          <p:nvPr/>
        </p:nvSpPr>
        <p:spPr bwMode="auto">
          <a:xfrm>
            <a:off x="4100794" y="2656367"/>
            <a:ext cx="1018699" cy="3093225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980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55806-FEA1-416C-9668-9CCD1B990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Key Considerations (Data Cleaning)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D969E-739E-4E97-AB7D-10288D113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483" y="1035333"/>
            <a:ext cx="10972800" cy="5246198"/>
          </a:xfrm>
        </p:spPr>
        <p:txBody>
          <a:bodyPr/>
          <a:lstStyle/>
          <a:p>
            <a:pPr lvl="0"/>
            <a:r>
              <a:rPr lang="en-US" sz="1800" dirty="0"/>
              <a:t>1. Should you remove stop words?</a:t>
            </a:r>
          </a:p>
          <a:p>
            <a:pPr marL="666750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Keep stop words for short text (&lt; 200 characters)</a:t>
            </a:r>
          </a:p>
          <a:p>
            <a:pPr marL="666750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TF-IDF transformation enables the inclusion of stop words</a:t>
            </a:r>
          </a:p>
          <a:p>
            <a:pPr marL="666750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Keep certain stop words for predicting personality (see </a:t>
            </a:r>
            <a:r>
              <a:rPr lang="en-US" sz="1400" dirty="0" err="1">
                <a:solidFill>
                  <a:schemeClr val="tx2"/>
                </a:solidFill>
              </a:rPr>
              <a:t>Tausczik</a:t>
            </a:r>
            <a:r>
              <a:rPr lang="en-US" sz="1400" dirty="0">
                <a:solidFill>
                  <a:schemeClr val="tx2"/>
                </a:solidFill>
              </a:rPr>
              <a:t> &amp; Pennebaker, 2010)</a:t>
            </a:r>
          </a:p>
          <a:p>
            <a:r>
              <a:rPr lang="en-US" sz="1600" dirty="0"/>
              <a:t>_______________________________________________________________________________________________</a:t>
            </a:r>
            <a:endParaRPr lang="en-US" sz="1600" dirty="0">
              <a:solidFill>
                <a:schemeClr val="tx2"/>
              </a:solidFill>
            </a:endParaRPr>
          </a:p>
          <a:p>
            <a:pPr lvl="0"/>
            <a:r>
              <a:rPr lang="en-US" sz="1800" dirty="0"/>
              <a:t>2. Should you remove punctuation?</a:t>
            </a:r>
          </a:p>
          <a:p>
            <a:pPr lvl="0"/>
            <a:r>
              <a:rPr lang="en-US" sz="1800" dirty="0"/>
              <a:t>____________________________________________________________________________________</a:t>
            </a:r>
          </a:p>
          <a:p>
            <a:pPr lvl="0"/>
            <a:r>
              <a:rPr lang="en-US" sz="1800" dirty="0"/>
              <a:t>3. Should you use word stemming or lemmatization?</a:t>
            </a:r>
          </a:p>
          <a:p>
            <a:pPr marL="666750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Possibly not if you are using a prebuilt dictionary</a:t>
            </a:r>
          </a:p>
          <a:p>
            <a:r>
              <a:rPr lang="en-US" sz="1600" dirty="0"/>
              <a:t>_______________________________________________________________________________________________</a:t>
            </a:r>
          </a:p>
          <a:p>
            <a:pPr lvl="0"/>
            <a:r>
              <a:rPr lang="en-US" sz="1800" dirty="0"/>
              <a:t>4.  Should you correct misspelled words? </a:t>
            </a:r>
          </a:p>
          <a:p>
            <a:pPr marL="666750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Possibly not if you are using a prebuilt dictionary</a:t>
            </a:r>
          </a:p>
          <a:p>
            <a:pPr marL="666750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Can be prohibitive will larger datasets, difficult to automate</a:t>
            </a:r>
          </a:p>
          <a:p>
            <a:r>
              <a:rPr lang="en-US" sz="1600" dirty="0"/>
              <a:t>_______________________________________________________________________________________________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71686-EE83-4D6C-998F-BDD02E956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z="800" dirty="0"/>
              <a:t>© 2018 SHL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0493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BDBB34-6EE5-4CED-9325-4C64202777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u="sng" dirty="0"/>
              <a:t>Preprocessing </a:t>
            </a:r>
          </a:p>
          <a:p>
            <a:r>
              <a:rPr lang="en-US" sz="2400" dirty="0"/>
              <a:t>Step 4. Transformation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8B07E-8C0E-4067-98F7-CE6ECAC9D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z="800" dirty="0"/>
              <a:t>© 2018 SHL and/or its affiliates. All rights reserved.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B211AB-71FF-4BAD-9E07-B4DC383A4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883" y="2656367"/>
            <a:ext cx="8490233" cy="30932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13124C-1B5E-4092-ADE2-B76D2208B48F}"/>
              </a:ext>
            </a:extLst>
          </p:cNvPr>
          <p:cNvSpPr/>
          <p:nvPr/>
        </p:nvSpPr>
        <p:spPr bwMode="auto">
          <a:xfrm>
            <a:off x="5243790" y="2656367"/>
            <a:ext cx="1018699" cy="3093225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839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81568-DDFA-4CC6-A92C-3D285A9C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Key Considerations (Transformation)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5EBAA-26D5-4301-8782-445B39352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51" y="1708174"/>
            <a:ext cx="10972800" cy="3441652"/>
          </a:xfrm>
        </p:spPr>
        <p:txBody>
          <a:bodyPr/>
          <a:lstStyle/>
          <a:p>
            <a:pPr lvl="0"/>
            <a:r>
              <a:rPr lang="en-US" sz="1800" dirty="0"/>
              <a:t>1.  What structure do we want our data to be in? E.g., transform into DTM</a:t>
            </a:r>
          </a:p>
          <a:p>
            <a:pPr lvl="0"/>
            <a:r>
              <a:rPr lang="en-US" sz="1800" dirty="0"/>
              <a:t>____________________________________________________________________________________</a:t>
            </a:r>
          </a:p>
          <a:p>
            <a:pPr lvl="0"/>
            <a:r>
              <a:rPr lang="en-US" sz="1800" dirty="0"/>
              <a:t>2.  What level of analysis: bag-of-words or “bag-of-phrases” model? </a:t>
            </a:r>
          </a:p>
          <a:p>
            <a:pPr marL="66675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If bag-of-phrases, decide which N-grams to work with (e.g., bigrams, trigrams)</a:t>
            </a:r>
          </a:p>
          <a:p>
            <a:r>
              <a:rPr lang="en-US" sz="1800" dirty="0"/>
              <a:t>____________________________________________________________________________________</a:t>
            </a:r>
            <a:endParaRPr lang="en-US" sz="1800" dirty="0">
              <a:solidFill>
                <a:schemeClr val="tx2"/>
              </a:solidFill>
            </a:endParaRPr>
          </a:p>
          <a:p>
            <a:pPr lvl="0"/>
            <a:r>
              <a:rPr lang="en-US" sz="1800" dirty="0"/>
              <a:t>3.  Do you need to normalize your features? (e.g., </a:t>
            </a:r>
            <a:r>
              <a:rPr lang="en-US" sz="1800" dirty="0" err="1"/>
              <a:t>tf-idf</a:t>
            </a:r>
            <a:r>
              <a:rPr lang="en-US" sz="1800" dirty="0"/>
              <a:t>)</a:t>
            </a:r>
          </a:p>
          <a:p>
            <a:pPr lvl="0"/>
            <a:r>
              <a:rPr lang="en-US" sz="1800" dirty="0"/>
              <a:t>____________________________________________________________________________________</a:t>
            </a:r>
            <a:endParaRPr lang="en-US" sz="1400" dirty="0"/>
          </a:p>
          <a:p>
            <a:pPr lvl="0"/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3054D3-D830-4D0A-BDBB-867213773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z="800" dirty="0"/>
              <a:t>© 2018 SHL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2671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81568-DDFA-4CC6-A92C-3D285A9C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Key Considerations (Transformation)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5EBAA-26D5-4301-8782-445B39352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51" y="1501388"/>
            <a:ext cx="10972800" cy="4139233"/>
          </a:xfrm>
        </p:spPr>
        <p:txBody>
          <a:bodyPr/>
          <a:lstStyle/>
          <a:p>
            <a:pPr lvl="0"/>
            <a:r>
              <a:rPr lang="en-US" sz="1800" dirty="0"/>
              <a:t>4.  Will you generate additional variables from the text (“feature generation”)?</a:t>
            </a:r>
          </a:p>
          <a:p>
            <a:pPr marL="66675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E.g., parts of speech, word complexity, readability, word count, language tagging</a:t>
            </a:r>
          </a:p>
          <a:p>
            <a:r>
              <a:rPr lang="en-US" sz="1800" dirty="0"/>
              <a:t>____________________________________________________________________________________</a:t>
            </a:r>
            <a:endParaRPr lang="en-US" sz="1800" dirty="0">
              <a:solidFill>
                <a:schemeClr val="tx2"/>
              </a:solidFill>
            </a:endParaRPr>
          </a:p>
          <a:p>
            <a:pPr lvl="0"/>
            <a:r>
              <a:rPr lang="en-US" sz="1800" dirty="0"/>
              <a:t>5.  Will you need to reduce the number of variables (“feature reduction”)?</a:t>
            </a:r>
          </a:p>
          <a:p>
            <a:pPr marL="66675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Dropping terms based on frequency of occurrence</a:t>
            </a:r>
          </a:p>
          <a:p>
            <a:pPr marL="66675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Using a dictionary (existing or created)</a:t>
            </a:r>
          </a:p>
          <a:p>
            <a:pPr marL="66675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Word stemming or lemmatization</a:t>
            </a:r>
          </a:p>
          <a:p>
            <a:r>
              <a:rPr lang="en-US" sz="1800" dirty="0"/>
              <a:t>____________________________________________________________________________________</a:t>
            </a:r>
            <a:endParaRPr lang="en-US" sz="1800" dirty="0">
              <a:solidFill>
                <a:schemeClr val="tx2"/>
              </a:solidFill>
            </a:endParaRPr>
          </a:p>
          <a:p>
            <a:pPr marL="666750" lvl="1" indent="-457200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3054D3-D830-4D0A-BDBB-867213773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z="800" dirty="0"/>
              <a:t>© 2018 SHL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43047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81B5-9EB7-4DC3-A54D-297B4784D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E6DA3-3330-452A-BDB8-9F953866D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51" y="1113264"/>
            <a:ext cx="10972800" cy="593869"/>
          </a:xfrm>
        </p:spPr>
        <p:txBody>
          <a:bodyPr/>
          <a:lstStyle/>
          <a:p>
            <a:r>
              <a:rPr lang="en-US" dirty="0"/>
              <a:t>Figure adapted from Kobayashi et al., 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AB417-7933-49A8-A33D-5E512B195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z="800" dirty="0"/>
              <a:t>© 2018 SHL and/or its affiliates.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E4E479-2FCA-4CFF-BACF-13EE198A4A33}"/>
              </a:ext>
            </a:extLst>
          </p:cNvPr>
          <p:cNvSpPr/>
          <p:nvPr/>
        </p:nvSpPr>
        <p:spPr bwMode="auto">
          <a:xfrm>
            <a:off x="947451" y="1850834"/>
            <a:ext cx="10421956" cy="38008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98FB41-0BB5-430F-B15A-6665BC45C0C6}"/>
              </a:ext>
            </a:extLst>
          </p:cNvPr>
          <p:cNvSpPr/>
          <p:nvPr/>
        </p:nvSpPr>
        <p:spPr bwMode="auto">
          <a:xfrm>
            <a:off x="1113016" y="1983033"/>
            <a:ext cx="5209923" cy="462709"/>
          </a:xfrm>
          <a:prstGeom prst="rect">
            <a:avLst/>
          </a:prstGeom>
          <a:solidFill>
            <a:schemeClr val="accent3"/>
          </a:solidFill>
          <a:ln w="127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Preprocessing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C8E2BE-1973-4C26-8528-32A3D7F3AB0D}"/>
              </a:ext>
            </a:extLst>
          </p:cNvPr>
          <p:cNvSpPr/>
          <p:nvPr/>
        </p:nvSpPr>
        <p:spPr bwMode="auto">
          <a:xfrm>
            <a:off x="6872279" y="1983033"/>
            <a:ext cx="1660042" cy="462709"/>
          </a:xfrm>
          <a:prstGeom prst="rect">
            <a:avLst/>
          </a:prstGeom>
          <a:solidFill>
            <a:schemeClr val="accent3"/>
          </a:solidFill>
          <a:ln w="127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Text Analyses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64FE1E-045C-4D8F-A9E3-BEF8F35417D0}"/>
              </a:ext>
            </a:extLst>
          </p:cNvPr>
          <p:cNvSpPr/>
          <p:nvPr/>
        </p:nvSpPr>
        <p:spPr bwMode="auto">
          <a:xfrm>
            <a:off x="9081662" y="1983033"/>
            <a:ext cx="2008651" cy="462709"/>
          </a:xfrm>
          <a:prstGeom prst="rect">
            <a:avLst/>
          </a:prstGeom>
          <a:solidFill>
            <a:schemeClr val="accent3"/>
          </a:solidFill>
          <a:ln w="127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Postprocessing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31B43D-6BB4-4E7E-9F47-633AC8E9944D}"/>
              </a:ext>
            </a:extLst>
          </p:cNvPr>
          <p:cNvSpPr/>
          <p:nvPr/>
        </p:nvSpPr>
        <p:spPr bwMode="auto">
          <a:xfrm>
            <a:off x="1113016" y="2577943"/>
            <a:ext cx="937050" cy="410493"/>
          </a:xfrm>
          <a:prstGeom prst="rect">
            <a:avLst/>
          </a:prstGeom>
          <a:solidFill>
            <a:schemeClr val="accent3"/>
          </a:solidFill>
          <a:ln w="127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Step 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bg1"/>
                </a:solidFill>
              </a:rPr>
              <a:t>Identify need</a:t>
            </a:r>
            <a:endParaRPr kumimoji="0" lang="en-US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214CA6-DC38-4F84-92CB-FDF822D6885C}"/>
              </a:ext>
            </a:extLst>
          </p:cNvPr>
          <p:cNvSpPr/>
          <p:nvPr/>
        </p:nvSpPr>
        <p:spPr bwMode="auto">
          <a:xfrm>
            <a:off x="2328403" y="2577939"/>
            <a:ext cx="1133831" cy="410493"/>
          </a:xfrm>
          <a:prstGeom prst="rect">
            <a:avLst/>
          </a:prstGeom>
          <a:solidFill>
            <a:schemeClr val="accent3"/>
          </a:solidFill>
          <a:ln w="127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Step 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bg1"/>
                </a:solidFill>
              </a:rPr>
              <a:t>Data collection</a:t>
            </a:r>
            <a:endParaRPr kumimoji="0" lang="en-US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B992DC-0B0A-40A5-B5CB-473A4FD28877}"/>
              </a:ext>
            </a:extLst>
          </p:cNvPr>
          <p:cNvSpPr/>
          <p:nvPr/>
        </p:nvSpPr>
        <p:spPr bwMode="auto">
          <a:xfrm>
            <a:off x="3776183" y="2577939"/>
            <a:ext cx="1133831" cy="410493"/>
          </a:xfrm>
          <a:prstGeom prst="rect">
            <a:avLst/>
          </a:prstGeom>
          <a:solidFill>
            <a:schemeClr val="accent3"/>
          </a:solidFill>
          <a:ln w="127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Step 3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bg1"/>
                </a:solidFill>
              </a:rPr>
              <a:t>Data cleaning</a:t>
            </a:r>
            <a:endParaRPr kumimoji="0" lang="en-US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723D31-6442-48A3-A202-77A32C5F2ABF}"/>
              </a:ext>
            </a:extLst>
          </p:cNvPr>
          <p:cNvSpPr/>
          <p:nvPr/>
        </p:nvSpPr>
        <p:spPr bwMode="auto">
          <a:xfrm>
            <a:off x="5189108" y="2577939"/>
            <a:ext cx="1133831" cy="410493"/>
          </a:xfrm>
          <a:prstGeom prst="rect">
            <a:avLst/>
          </a:prstGeom>
          <a:solidFill>
            <a:schemeClr val="accent3"/>
          </a:solidFill>
          <a:ln w="127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Step 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bg1"/>
                </a:solidFill>
              </a:rPr>
              <a:t>Transformation</a:t>
            </a:r>
            <a:endParaRPr kumimoji="0" lang="en-US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AE485C-70D2-42A6-A1EE-1EBE0C5F462D}"/>
              </a:ext>
            </a:extLst>
          </p:cNvPr>
          <p:cNvSpPr/>
          <p:nvPr/>
        </p:nvSpPr>
        <p:spPr bwMode="auto">
          <a:xfrm>
            <a:off x="7135384" y="2577939"/>
            <a:ext cx="1133831" cy="410493"/>
          </a:xfrm>
          <a:prstGeom prst="rect">
            <a:avLst/>
          </a:prstGeom>
          <a:solidFill>
            <a:schemeClr val="accent3"/>
          </a:solidFill>
          <a:ln w="127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Step 5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bg1"/>
                </a:solidFill>
              </a:rPr>
              <a:t>Analysis</a:t>
            </a:r>
            <a:endParaRPr kumimoji="0" lang="en-US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7878F2-151C-4807-BD73-10C005AC7053}"/>
              </a:ext>
            </a:extLst>
          </p:cNvPr>
          <p:cNvSpPr/>
          <p:nvPr/>
        </p:nvSpPr>
        <p:spPr bwMode="auto">
          <a:xfrm>
            <a:off x="9209182" y="2577939"/>
            <a:ext cx="1826046" cy="410493"/>
          </a:xfrm>
          <a:prstGeom prst="rect">
            <a:avLst/>
          </a:prstGeom>
          <a:solidFill>
            <a:schemeClr val="accent3"/>
          </a:solidFill>
          <a:ln w="127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Step 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bg1"/>
                </a:solidFill>
              </a:rPr>
              <a:t>Interpretation &amp; validation</a:t>
            </a:r>
            <a:endParaRPr kumimoji="0" lang="en-US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17" name="Graphic 16" descr="Raised hand">
            <a:extLst>
              <a:ext uri="{FF2B5EF4-FFF2-40B4-BE49-F238E27FC236}">
                <a16:creationId xmlns:a16="http://schemas.microsoft.com/office/drawing/2014/main" id="{EC25536D-B8C1-4BFD-B8F1-792721B124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3016" y="3426900"/>
            <a:ext cx="914400" cy="914400"/>
          </a:xfrm>
          <a:prstGeom prst="rect">
            <a:avLst/>
          </a:prstGeom>
        </p:spPr>
      </p:pic>
      <p:pic>
        <p:nvPicPr>
          <p:cNvPr id="21" name="Graphic 20" descr="Open envelope">
            <a:extLst>
              <a:ext uri="{FF2B5EF4-FFF2-40B4-BE49-F238E27FC236}">
                <a16:creationId xmlns:a16="http://schemas.microsoft.com/office/drawing/2014/main" id="{74E4C344-B3D1-4460-B326-F3BD390E56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2382" y="3405642"/>
            <a:ext cx="914400" cy="914400"/>
          </a:xfrm>
          <a:prstGeom prst="rect">
            <a:avLst/>
          </a:prstGeom>
        </p:spPr>
      </p:pic>
      <p:pic>
        <p:nvPicPr>
          <p:cNvPr id="23" name="Graphic 22" descr="Filter">
            <a:extLst>
              <a:ext uri="{FF2B5EF4-FFF2-40B4-BE49-F238E27FC236}">
                <a16:creationId xmlns:a16="http://schemas.microsoft.com/office/drawing/2014/main" id="{F028E522-39EE-4CA9-B455-1A931373F9E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24927" y="3426900"/>
            <a:ext cx="914400" cy="914400"/>
          </a:xfrm>
          <a:prstGeom prst="rect">
            <a:avLst/>
          </a:prstGeom>
        </p:spPr>
      </p:pic>
      <p:pic>
        <p:nvPicPr>
          <p:cNvPr id="27" name="Graphic 26" descr="Table">
            <a:extLst>
              <a:ext uri="{FF2B5EF4-FFF2-40B4-BE49-F238E27FC236}">
                <a16:creationId xmlns:a16="http://schemas.microsoft.com/office/drawing/2014/main" id="{FEE5E6AC-2599-4044-83C4-EE51FBC0E0A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82393" y="3412369"/>
            <a:ext cx="914400" cy="914400"/>
          </a:xfrm>
          <a:prstGeom prst="rect">
            <a:avLst/>
          </a:prstGeom>
        </p:spPr>
      </p:pic>
      <p:pic>
        <p:nvPicPr>
          <p:cNvPr id="29" name="Graphic 28" descr="Calculator">
            <a:extLst>
              <a:ext uri="{FF2B5EF4-FFF2-40B4-BE49-F238E27FC236}">
                <a16:creationId xmlns:a16="http://schemas.microsoft.com/office/drawing/2014/main" id="{14518E40-8461-4A2D-AEF8-E135118D255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38004" y="3426900"/>
            <a:ext cx="914400" cy="914400"/>
          </a:xfrm>
          <a:prstGeom prst="rect">
            <a:avLst/>
          </a:prstGeom>
        </p:spPr>
      </p:pic>
      <p:pic>
        <p:nvPicPr>
          <p:cNvPr id="31" name="Graphic 30" descr="Head with gears">
            <a:extLst>
              <a:ext uri="{FF2B5EF4-FFF2-40B4-BE49-F238E27FC236}">
                <a16:creationId xmlns:a16="http://schemas.microsoft.com/office/drawing/2014/main" id="{16835D52-3CDC-4BBB-BA19-35AD068AA6F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665005" y="3426900"/>
            <a:ext cx="914400" cy="914400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94F703AE-4A77-431A-99F9-71BE95BD24CE}"/>
              </a:ext>
            </a:extLst>
          </p:cNvPr>
          <p:cNvSpPr/>
          <p:nvPr/>
        </p:nvSpPr>
        <p:spPr bwMode="auto">
          <a:xfrm>
            <a:off x="2001509" y="3704301"/>
            <a:ext cx="355477" cy="410493"/>
          </a:xfrm>
          <a:prstGeom prst="rightArrow">
            <a:avLst/>
          </a:prstGeom>
          <a:solidFill>
            <a:schemeClr val="bg1"/>
          </a:solidFill>
          <a:ln w="127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C45A995D-2C97-4362-987A-6C3E89D751D2}"/>
              </a:ext>
            </a:extLst>
          </p:cNvPr>
          <p:cNvSpPr/>
          <p:nvPr/>
        </p:nvSpPr>
        <p:spPr bwMode="auto">
          <a:xfrm>
            <a:off x="3509640" y="3664322"/>
            <a:ext cx="355477" cy="410493"/>
          </a:xfrm>
          <a:prstGeom prst="rightArrow">
            <a:avLst/>
          </a:prstGeom>
          <a:solidFill>
            <a:schemeClr val="bg1"/>
          </a:solidFill>
          <a:ln w="127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6EB9DA7C-7DD1-4B82-B719-C83AE5B6AA98}"/>
              </a:ext>
            </a:extLst>
          </p:cNvPr>
          <p:cNvSpPr/>
          <p:nvPr/>
        </p:nvSpPr>
        <p:spPr bwMode="auto">
          <a:xfrm>
            <a:off x="4765554" y="3664321"/>
            <a:ext cx="355477" cy="410493"/>
          </a:xfrm>
          <a:prstGeom prst="rightArrow">
            <a:avLst/>
          </a:prstGeom>
          <a:solidFill>
            <a:schemeClr val="bg1"/>
          </a:solidFill>
          <a:ln w="127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4C0A6FBA-F6DF-4E2C-BD73-5ABC6E089B41}"/>
              </a:ext>
            </a:extLst>
          </p:cNvPr>
          <p:cNvSpPr/>
          <p:nvPr/>
        </p:nvSpPr>
        <p:spPr bwMode="auto">
          <a:xfrm>
            <a:off x="8734384" y="3657595"/>
            <a:ext cx="355477" cy="410493"/>
          </a:xfrm>
          <a:prstGeom prst="rightArrow">
            <a:avLst/>
          </a:prstGeom>
          <a:solidFill>
            <a:schemeClr val="bg1"/>
          </a:solidFill>
          <a:ln w="127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A2104053-94CB-4A77-A676-7879350AA0AD}"/>
              </a:ext>
            </a:extLst>
          </p:cNvPr>
          <p:cNvSpPr/>
          <p:nvPr/>
        </p:nvSpPr>
        <p:spPr bwMode="auto">
          <a:xfrm>
            <a:off x="6567530" y="3459951"/>
            <a:ext cx="355477" cy="410493"/>
          </a:xfrm>
          <a:prstGeom prst="rightArrow">
            <a:avLst/>
          </a:prstGeom>
          <a:solidFill>
            <a:schemeClr val="bg1"/>
          </a:solidFill>
          <a:ln w="127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072D8763-0654-4092-9A0E-41D7375E7A43}"/>
              </a:ext>
            </a:extLst>
          </p:cNvPr>
          <p:cNvSpPr/>
          <p:nvPr/>
        </p:nvSpPr>
        <p:spPr bwMode="auto">
          <a:xfrm rot="10800000">
            <a:off x="6567530" y="3870444"/>
            <a:ext cx="355477" cy="410493"/>
          </a:xfrm>
          <a:prstGeom prst="rightArrow">
            <a:avLst/>
          </a:prstGeom>
          <a:solidFill>
            <a:schemeClr val="bg1"/>
          </a:solidFill>
          <a:ln w="127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CD9E3F-D8CE-4C85-9A83-D5B341CA0ABA}"/>
              </a:ext>
            </a:extLst>
          </p:cNvPr>
          <p:cNvSpPr txBox="1"/>
          <p:nvPr/>
        </p:nvSpPr>
        <p:spPr bwMode="auto">
          <a:xfrm>
            <a:off x="1196613" y="4779762"/>
            <a:ext cx="747205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5888" indent="-115888" algn="l">
              <a:buFont typeface="Arial" panose="020B0604020202020204" pitchFamily="34" charset="0"/>
              <a:buChar char="•"/>
            </a:pPr>
            <a:r>
              <a:rPr lang="en-US" sz="1050" dirty="0"/>
              <a:t>What is the need?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0BCC89-A152-43B6-AAFD-7D655861561B}"/>
              </a:ext>
            </a:extLst>
          </p:cNvPr>
          <p:cNvSpPr txBox="1"/>
          <p:nvPr/>
        </p:nvSpPr>
        <p:spPr bwMode="auto">
          <a:xfrm>
            <a:off x="2468971" y="4779761"/>
            <a:ext cx="83080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5888" indent="-115888" algn="l">
              <a:buFont typeface="Arial" panose="020B0604020202020204" pitchFamily="34" charset="0"/>
              <a:buChar char="•"/>
            </a:pPr>
            <a:r>
              <a:rPr lang="en-US" sz="1050" dirty="0"/>
              <a:t>Do we have the data?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318282-5A53-4E25-8F41-32D2EDCF174C}"/>
              </a:ext>
            </a:extLst>
          </p:cNvPr>
          <p:cNvSpPr txBox="1"/>
          <p:nvPr/>
        </p:nvSpPr>
        <p:spPr bwMode="auto">
          <a:xfrm>
            <a:off x="3824927" y="4779761"/>
            <a:ext cx="1085087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5888" indent="-115888" algn="l">
              <a:buFont typeface="Arial" panose="020B0604020202020204" pitchFamily="34" charset="0"/>
              <a:buChar char="•"/>
            </a:pPr>
            <a:r>
              <a:rPr lang="en-US" sz="1050" dirty="0"/>
              <a:t>Which elements to keep?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A639B8-CAFE-401D-A687-57021AFD2D96}"/>
              </a:ext>
            </a:extLst>
          </p:cNvPr>
          <p:cNvSpPr txBox="1"/>
          <p:nvPr/>
        </p:nvSpPr>
        <p:spPr bwMode="auto">
          <a:xfrm>
            <a:off x="5266397" y="4779760"/>
            <a:ext cx="1085087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5888" indent="-115888" algn="l">
              <a:buFont typeface="Arial" panose="020B0604020202020204" pitchFamily="34" charset="0"/>
              <a:buChar char="•"/>
            </a:pPr>
            <a:r>
              <a:rPr lang="en-US" sz="1050" dirty="0"/>
              <a:t>What data structure?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5C9E9F-FE0A-4DDE-96B3-A024530BA16E}"/>
              </a:ext>
            </a:extLst>
          </p:cNvPr>
          <p:cNvSpPr txBox="1"/>
          <p:nvPr/>
        </p:nvSpPr>
        <p:spPr bwMode="auto">
          <a:xfrm>
            <a:off x="7289852" y="4779759"/>
            <a:ext cx="1085087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5888" indent="-115888" algn="l">
              <a:buFont typeface="Arial" panose="020B0604020202020204" pitchFamily="34" charset="0"/>
              <a:buChar char="•"/>
            </a:pPr>
            <a:r>
              <a:rPr lang="en-US" sz="1050" dirty="0"/>
              <a:t>Which analytical technique?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D3260D2-7E2A-4D8D-90AF-3EC8F7585312}"/>
              </a:ext>
            </a:extLst>
          </p:cNvPr>
          <p:cNvSpPr txBox="1"/>
          <p:nvPr/>
        </p:nvSpPr>
        <p:spPr bwMode="auto">
          <a:xfrm>
            <a:off x="9474883" y="4779759"/>
            <a:ext cx="153108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5888" indent="-115888" algn="l">
              <a:buFont typeface="Arial" panose="020B0604020202020204" pitchFamily="34" charset="0"/>
              <a:buChar char="•"/>
            </a:pPr>
            <a:r>
              <a:rPr lang="en-US" sz="1050" dirty="0"/>
              <a:t>Which reliability &amp; validity metrics to us?</a:t>
            </a:r>
          </a:p>
        </p:txBody>
      </p:sp>
    </p:spTree>
    <p:extLst>
      <p:ext uri="{BB962C8B-B14F-4D97-AF65-F5344CB8AC3E}">
        <p14:creationId xmlns:p14="http://schemas.microsoft.com/office/powerpoint/2010/main" val="3022547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BDBB34-6EE5-4CED-9325-4C64202777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u="sng" dirty="0"/>
              <a:t>Text Analyses </a:t>
            </a:r>
          </a:p>
          <a:p>
            <a:r>
              <a:rPr lang="en-US" sz="2400" dirty="0"/>
              <a:t>Step 5. Analysis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8B07E-8C0E-4067-98F7-CE6ECAC9D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z="800" dirty="0"/>
              <a:t>© 2018 SHL and/or its affiliates. All rights reserved.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923F2-0BDE-477C-9F03-1DD05AD2C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883" y="2656367"/>
            <a:ext cx="8490233" cy="30932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90E6B1-F58F-4281-9B17-56ACFF10EA97}"/>
              </a:ext>
            </a:extLst>
          </p:cNvPr>
          <p:cNvSpPr/>
          <p:nvPr/>
        </p:nvSpPr>
        <p:spPr bwMode="auto">
          <a:xfrm>
            <a:off x="6831962" y="2656367"/>
            <a:ext cx="1018699" cy="3093225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968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283B2-AF9E-468F-89FF-399742A3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Key Considerations (Analyses)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6A426-7D88-46A9-BB60-454108685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1</a:t>
            </a:r>
            <a:r>
              <a:rPr lang="en-US" sz="1800" dirty="0"/>
              <a:t>.  What analyses will you use?</a:t>
            </a:r>
          </a:p>
          <a:p>
            <a:pPr marL="66675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Supervised or unsupervised?</a:t>
            </a:r>
          </a:p>
          <a:p>
            <a:pPr marL="66675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What specific methods might be relevant? (e.g., sentiment analysis, topic modeling)</a:t>
            </a:r>
          </a:p>
          <a:p>
            <a:r>
              <a:rPr lang="en-US" dirty="0"/>
              <a:t>____________________________________________________________________________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sz="1800" dirty="0"/>
              <a:t>2.  Against what metrics will you evaluate the results of your analyses?</a:t>
            </a:r>
          </a:p>
          <a:p>
            <a:pPr marL="49530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Model performance: e.g., R-squared, precision, sensitivity</a:t>
            </a:r>
          </a:p>
          <a:p>
            <a:pPr marL="49530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Practicality: e.g., importance of prediction versus “</a:t>
            </a:r>
            <a:r>
              <a:rPr lang="en-US" sz="1600" dirty="0" err="1">
                <a:solidFill>
                  <a:schemeClr val="tx2"/>
                </a:solidFill>
              </a:rPr>
              <a:t>explainability</a:t>
            </a:r>
            <a:r>
              <a:rPr lang="en-US" sz="1600" dirty="0">
                <a:solidFill>
                  <a:schemeClr val="tx2"/>
                </a:solidFill>
              </a:rPr>
              <a:t>”, speed of analysis</a:t>
            </a:r>
          </a:p>
          <a:p>
            <a:r>
              <a:rPr lang="en-US" dirty="0"/>
              <a:t>____________________________________________________________________________</a:t>
            </a:r>
            <a:endParaRPr lang="en-US" dirty="0">
              <a:solidFill>
                <a:schemeClr val="tx2"/>
              </a:solidFill>
            </a:endParaRPr>
          </a:p>
          <a:p>
            <a:pPr lvl="0"/>
            <a:r>
              <a:rPr lang="en-US" sz="1800" dirty="0"/>
              <a:t>3.  What will your cross-validation methodology be?</a:t>
            </a:r>
          </a:p>
          <a:p>
            <a:pPr marL="66675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E.g., in sample versus out of sample</a:t>
            </a:r>
          </a:p>
          <a:p>
            <a:r>
              <a:rPr lang="en-US" dirty="0"/>
              <a:t>____________________________________________________________________________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marL="66675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88F79-E19A-41D2-958C-3EDDCD256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z="800" dirty="0"/>
              <a:t>© 2018 SHL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480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BDBB34-6EE5-4CED-9325-4C64202777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u="sng" dirty="0"/>
              <a:t>Postprocessing</a:t>
            </a:r>
          </a:p>
          <a:p>
            <a:r>
              <a:rPr lang="en-US" sz="2400" b="0" dirty="0"/>
              <a:t>Step 6. Interpretation &amp; Validation</a:t>
            </a:r>
            <a:endParaRPr lang="en-US" sz="2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8B07E-8C0E-4067-98F7-CE6ECAC9D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z="800" dirty="0"/>
              <a:t>© 2018 SHL and/or its affiliates. All rights reserved.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241513-1C80-4716-B914-816272D1D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883" y="2656367"/>
            <a:ext cx="8490233" cy="30932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C1FFDD-8551-4F9C-A6DC-842DABF4FBEB}"/>
              </a:ext>
            </a:extLst>
          </p:cNvPr>
          <p:cNvSpPr/>
          <p:nvPr/>
        </p:nvSpPr>
        <p:spPr bwMode="auto">
          <a:xfrm>
            <a:off x="8494295" y="2656367"/>
            <a:ext cx="1612231" cy="3093225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630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84E61-16DE-4E40-8F58-DD57D55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Key Considerations (Interpretation &amp; Validation)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A5828-1F78-4472-99B7-61B0C750F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51" y="1709530"/>
            <a:ext cx="10972800" cy="3944364"/>
          </a:xfrm>
        </p:spPr>
        <p:txBody>
          <a:bodyPr/>
          <a:lstStyle/>
          <a:p>
            <a:pPr lvl="0"/>
            <a:r>
              <a:rPr lang="en-US" sz="1800" dirty="0"/>
              <a:t>1.  How will reliability be assessed?</a:t>
            </a:r>
          </a:p>
          <a:p>
            <a:pPr lvl="0"/>
            <a:r>
              <a:rPr lang="en-US" sz="1800" dirty="0"/>
              <a:t>____________________________________________________________________________________</a:t>
            </a:r>
          </a:p>
          <a:p>
            <a:pPr lvl="0"/>
            <a:r>
              <a:rPr lang="en-US" sz="1800" dirty="0"/>
              <a:t>2.  How will validity be assessed?</a:t>
            </a:r>
          </a:p>
          <a:p>
            <a:pPr lvl="0"/>
            <a:r>
              <a:rPr lang="en-US" sz="1800" dirty="0"/>
              <a:t>____________________________________________________________________________________</a:t>
            </a:r>
          </a:p>
          <a:p>
            <a:pPr lvl="0"/>
            <a:r>
              <a:rPr lang="en-US" sz="1800" dirty="0"/>
              <a:t>3.  How will you test for bias?</a:t>
            </a:r>
          </a:p>
          <a:p>
            <a:pPr lvl="0"/>
            <a:r>
              <a:rPr lang="en-US" sz="1800" dirty="0"/>
              <a:t>____________________________________________________________________________________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32A18-BFEE-4443-A866-0AAF139FE9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z="800" dirty="0"/>
              <a:t>© 2018 SHL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6263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BDBB34-6EE5-4CED-9325-4C64202777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u="sng" dirty="0"/>
              <a:t>Preprocessing</a:t>
            </a:r>
          </a:p>
          <a:p>
            <a:r>
              <a:rPr lang="en-US" dirty="0"/>
              <a:t>Step 1. Identifying the need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8B07E-8C0E-4067-98F7-CE6ECAC9D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z="800" dirty="0"/>
              <a:t>© 2018 SHL and/or its affiliates. All rights reserved.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8BAFEA-3E4F-4FBF-9ABB-A5610D63D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883" y="2656367"/>
            <a:ext cx="8490233" cy="30932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9DBC08-CEC0-4611-9818-152C6C6EAEC5}"/>
              </a:ext>
            </a:extLst>
          </p:cNvPr>
          <p:cNvSpPr/>
          <p:nvPr/>
        </p:nvSpPr>
        <p:spPr bwMode="auto">
          <a:xfrm>
            <a:off x="1850883" y="2656367"/>
            <a:ext cx="1018699" cy="3093225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1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045C-4202-4234-8C4B-14730198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Key Activities in 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3744A-9E53-4096-B58A-99A2C6F4B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483" y="1359383"/>
            <a:ext cx="10972800" cy="4139233"/>
          </a:xfrm>
        </p:spPr>
        <p:txBody>
          <a:bodyPr/>
          <a:lstStyle/>
          <a:p>
            <a:pPr marL="228600" lvl="0" indent="-228600">
              <a:buFont typeface="+mj-lt"/>
              <a:buAutoNum type="arabicPeriod"/>
            </a:pPr>
            <a:r>
              <a:rPr lang="en-US" sz="1800" dirty="0"/>
              <a:t>Write out the problem/opportunity statement</a:t>
            </a:r>
          </a:p>
          <a:p>
            <a:pPr lvl="0"/>
            <a:r>
              <a:rPr lang="en-US" sz="1800" dirty="0"/>
              <a:t>____________________________________________________________________________________</a:t>
            </a:r>
          </a:p>
          <a:p>
            <a:pPr lvl="0"/>
            <a:r>
              <a:rPr lang="en-US" sz="1800" dirty="0"/>
              <a:t>2. Define the scope of the project/NLP capability</a:t>
            </a:r>
          </a:p>
          <a:p>
            <a:pPr lvl="0"/>
            <a:r>
              <a:rPr lang="en-US" sz="1800" dirty="0"/>
              <a:t>____________________________________________________________________________________</a:t>
            </a:r>
          </a:p>
          <a:p>
            <a:pPr lvl="0"/>
            <a:r>
              <a:rPr lang="en-US" sz="1800" dirty="0"/>
              <a:t>3. Identify the goal(s) or target(s)</a:t>
            </a:r>
          </a:p>
          <a:p>
            <a:pPr lvl="0"/>
            <a:r>
              <a:rPr lang="en-US" sz="1800" dirty="0"/>
              <a:t>____________________________________________________________________________________</a:t>
            </a:r>
          </a:p>
          <a:p>
            <a:pPr lvl="0"/>
            <a:r>
              <a:rPr lang="en-US" sz="1800" dirty="0"/>
              <a:t>4. Document how success will be measured</a:t>
            </a:r>
          </a:p>
          <a:p>
            <a:pPr lvl="0"/>
            <a:r>
              <a:rPr lang="en-US" sz="1800" dirty="0"/>
              <a:t>____________________________________________________________________________________</a:t>
            </a:r>
          </a:p>
          <a:p>
            <a:endParaRPr lang="en-US" sz="1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AFBBD-58A4-49C6-B897-915F75865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9582" y="6186191"/>
            <a:ext cx="8719169" cy="448786"/>
          </a:xfrm>
        </p:spPr>
        <p:txBody>
          <a:bodyPr/>
          <a:lstStyle/>
          <a:p>
            <a:pPr>
              <a:defRPr/>
            </a:pPr>
            <a:r>
              <a:rPr lang="en-US" sz="800" dirty="0"/>
              <a:t>© 2018 SHL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39624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045C-4202-4234-8C4B-14730198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Key Activities in 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3744A-9E53-4096-B58A-99A2C6F4B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483" y="1359383"/>
            <a:ext cx="10972800" cy="4139233"/>
          </a:xfrm>
        </p:spPr>
        <p:txBody>
          <a:bodyPr/>
          <a:lstStyle/>
          <a:p>
            <a:pPr lvl="0"/>
            <a:r>
              <a:rPr lang="en-US" sz="1800" dirty="0"/>
              <a:t>5. Identify key stakeholders: e.g., IT, legal, HR, …</a:t>
            </a:r>
          </a:p>
          <a:p>
            <a:pPr lvl="0"/>
            <a:r>
              <a:rPr lang="en-US" sz="1800" dirty="0"/>
              <a:t>____________________________________________________________________________________</a:t>
            </a:r>
          </a:p>
          <a:p>
            <a:pPr lvl="0"/>
            <a:r>
              <a:rPr lang="en-US" sz="1800" dirty="0"/>
              <a:t>6. Document required resources </a:t>
            </a:r>
          </a:p>
          <a:p>
            <a:pPr marL="438150" lvl="1"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Data: see table in main slide deck</a:t>
            </a:r>
          </a:p>
          <a:p>
            <a:pPr marL="438150" lvl="1"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Technology: (e.g., alignment with digital strategy, software needs)</a:t>
            </a:r>
          </a:p>
          <a:p>
            <a:r>
              <a:rPr lang="en-US" sz="1800" dirty="0"/>
              <a:t>____________________________________________________________________________________</a:t>
            </a:r>
            <a:endParaRPr lang="en-US" sz="1800" dirty="0">
              <a:solidFill>
                <a:schemeClr val="tx2"/>
              </a:solidFill>
            </a:endParaRPr>
          </a:p>
          <a:p>
            <a:pPr lvl="0"/>
            <a:r>
              <a:rPr lang="en-US" sz="1800" dirty="0"/>
              <a:t>7. Consider alternative (to NLP) approaches</a:t>
            </a:r>
          </a:p>
          <a:p>
            <a:pPr marL="438150" lvl="1"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Rate all options (including NLP) against all relevant criteria</a:t>
            </a:r>
          </a:p>
          <a:p>
            <a:pPr marL="628650" lvl="2" indent="-2286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E.g., expected ROI, risks (see slides in main deck), candidate experience, integration with other assessments/platforms…</a:t>
            </a:r>
          </a:p>
          <a:p>
            <a:endParaRPr lang="en-US" sz="1000" dirty="0"/>
          </a:p>
          <a:p>
            <a:r>
              <a:rPr lang="en-US" sz="1000" dirty="0"/>
              <a:t>__________________________________________________________________________________________________________________________________________________________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AFBBD-58A4-49C6-B897-915F75865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z="800" dirty="0"/>
              <a:t>© 2018 SHL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0471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BDBB34-6EE5-4CED-9325-4C64202777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u="sng" dirty="0"/>
              <a:t>Preprocessing </a:t>
            </a:r>
          </a:p>
          <a:p>
            <a:r>
              <a:rPr lang="en-US" sz="2400" dirty="0"/>
              <a:t>Step 2. Data collection, storage, &amp; management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8B07E-8C0E-4067-98F7-CE6ECAC9D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z="800" dirty="0"/>
              <a:t>© 2018 SHL and/or its affiliates. All rights reserved.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6C215C9-3E55-4AEF-888E-DADB97FB1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883" y="2656367"/>
            <a:ext cx="8490233" cy="3093225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EF3E604-1274-443B-8E6C-4C38DEF1F244}"/>
              </a:ext>
            </a:extLst>
          </p:cNvPr>
          <p:cNvSpPr/>
          <p:nvPr/>
        </p:nvSpPr>
        <p:spPr bwMode="auto">
          <a:xfrm>
            <a:off x="2921698" y="2656367"/>
            <a:ext cx="1018699" cy="3093225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299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72F98-E4AB-40F7-9B14-3B1A17B3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Key Considerations (Data Already Exists)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B713-4375-4E8C-8F38-0DE60651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51" y="1291627"/>
            <a:ext cx="10972800" cy="4617565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US" sz="1600" dirty="0"/>
              <a:t>How easy will it be to obtain the data?  </a:t>
            </a:r>
          </a:p>
          <a:p>
            <a:pPr lvl="0"/>
            <a:r>
              <a:rPr lang="en-US" sz="1600" dirty="0"/>
              <a:t>_______________________________________________________________________________________________</a:t>
            </a:r>
          </a:p>
          <a:p>
            <a:pPr lvl="0"/>
            <a:r>
              <a:rPr lang="en-US" sz="1600" dirty="0"/>
              <a:t>2.   For what reasons can the data be reused (legally, contractually)? </a:t>
            </a:r>
          </a:p>
          <a:p>
            <a:pPr lvl="0"/>
            <a:r>
              <a:rPr lang="en-US" sz="1600" dirty="0"/>
              <a:t>_______________________________________________________________________________________________</a:t>
            </a:r>
          </a:p>
          <a:p>
            <a:pPr lvl="0"/>
            <a:r>
              <a:rPr lang="en-US" sz="1600" dirty="0"/>
              <a:t>3.   Beyond whether the data can be legally/contractually used, how will people (employees, candidates, customers) feel about their data being used in this way?</a:t>
            </a:r>
          </a:p>
          <a:p>
            <a:pPr lvl="0"/>
            <a:r>
              <a:rPr lang="en-US" sz="1600" dirty="0"/>
              <a:t>_______________________________________________________________________________________________</a:t>
            </a:r>
          </a:p>
          <a:p>
            <a:pPr lvl="0"/>
            <a:r>
              <a:rPr lang="en-US" sz="1600" dirty="0"/>
              <a:t>4.   What format is the data in? What format can it be extracted into?</a:t>
            </a:r>
          </a:p>
          <a:p>
            <a:pPr lvl="0"/>
            <a:r>
              <a:rPr lang="en-US" sz="1600" dirty="0"/>
              <a:t>_______________________________________________________________________________________________</a:t>
            </a:r>
          </a:p>
          <a:p>
            <a:pPr lvl="0"/>
            <a:r>
              <a:rPr lang="en-US" sz="1600" dirty="0"/>
              <a:t>5.   Are we able to merge this data with other (necessary) datasets?</a:t>
            </a:r>
          </a:p>
          <a:p>
            <a:pPr lvl="0"/>
            <a:r>
              <a:rPr lang="en-US" sz="1600" dirty="0"/>
              <a:t>_______________________________________________________________________________________________</a:t>
            </a:r>
          </a:p>
          <a:p>
            <a:pPr lvl="0"/>
            <a:r>
              <a:rPr lang="en-US" sz="1600" dirty="0"/>
              <a:t>6.   What was the time period of collection? Is it appropriate?</a:t>
            </a:r>
          </a:p>
          <a:p>
            <a:pPr lvl="0"/>
            <a:r>
              <a:rPr lang="en-US" sz="1600" dirty="0"/>
              <a:t>_______________________________________________________________________________________________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110D5-129E-41A5-99B6-F57E6B5E0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z="800" dirty="0"/>
              <a:t>© 2018 SHL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6126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72F98-E4AB-40F7-9B14-3B1A17B3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Key Considerations (Data Already Exists)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B713-4375-4E8C-8F38-0DE60651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51" y="1291627"/>
            <a:ext cx="10972800" cy="4617565"/>
          </a:xfrm>
        </p:spPr>
        <p:txBody>
          <a:bodyPr/>
          <a:lstStyle/>
          <a:p>
            <a:pPr lvl="0"/>
            <a:r>
              <a:rPr lang="en-US" sz="1600" dirty="0"/>
              <a:t>7.   What is the sample size, amount of text, amount of missing data?</a:t>
            </a:r>
          </a:p>
          <a:p>
            <a:pPr lvl="0"/>
            <a:r>
              <a:rPr lang="en-US" sz="1600" dirty="0"/>
              <a:t>_______________________________________________________________________________________________</a:t>
            </a:r>
          </a:p>
          <a:p>
            <a:pPr lvl="0"/>
            <a:r>
              <a:rPr lang="en-US" sz="1600" dirty="0"/>
              <a:t>8.   What languages are represented in the dataset?*</a:t>
            </a:r>
          </a:p>
          <a:p>
            <a:pPr lvl="0"/>
            <a:r>
              <a:rPr lang="en-US" sz="1600" dirty="0"/>
              <a:t>_______________________________________________________________________________________________</a:t>
            </a:r>
          </a:p>
          <a:p>
            <a:pPr lvl="0"/>
            <a:r>
              <a:rPr lang="en-US" sz="1600" dirty="0"/>
              <a:t>9.   What regions are represented in the dataset?*</a:t>
            </a:r>
          </a:p>
          <a:p>
            <a:pPr lvl="0"/>
            <a:r>
              <a:rPr lang="en-US" sz="1600" dirty="0"/>
              <a:t>_______________________________________________________________________________________________</a:t>
            </a:r>
          </a:p>
          <a:p>
            <a:pPr lvl="0"/>
            <a:r>
              <a:rPr lang="en-US" sz="1600" dirty="0"/>
              <a:t>10. What job levels/job families are represented in the dataset?*</a:t>
            </a:r>
          </a:p>
          <a:p>
            <a:pPr lvl="0"/>
            <a:r>
              <a:rPr lang="en-US" sz="1600" dirty="0"/>
              <a:t>_______________________________________________________________________________________________</a:t>
            </a:r>
          </a:p>
          <a:p>
            <a:pPr lvl="0"/>
            <a:r>
              <a:rPr lang="en-US" sz="1600" dirty="0"/>
              <a:t>11. Will you need a one-time extract or a continuous pulling of the data?</a:t>
            </a:r>
          </a:p>
          <a:p>
            <a:pPr lvl="0"/>
            <a:r>
              <a:rPr lang="en-US" sz="1600" dirty="0"/>
              <a:t>_______________________________________________________________________________________________</a:t>
            </a:r>
          </a:p>
          <a:p>
            <a:pPr lvl="0"/>
            <a:r>
              <a:rPr lang="en-US" sz="1600" dirty="0"/>
              <a:t>12.  What was the prompt that generated the text responses?</a:t>
            </a:r>
          </a:p>
          <a:p>
            <a:pPr lvl="0"/>
            <a:r>
              <a:rPr lang="en-US" sz="1600" dirty="0"/>
              <a:t>_______________________________________________________________________________________________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110D5-129E-41A5-99B6-F57E6B5E0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z="800" dirty="0"/>
              <a:t>© 2018 SHL and/or its affiliates. All rights reserved.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ED2DDF-8A56-42DC-A75F-A58E4CEEF787}"/>
              </a:ext>
            </a:extLst>
          </p:cNvPr>
          <p:cNvSpPr/>
          <p:nvPr/>
        </p:nvSpPr>
        <p:spPr>
          <a:xfrm>
            <a:off x="2499360" y="6133585"/>
            <a:ext cx="76687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1200" dirty="0">
                <a:solidFill>
                  <a:schemeClr val="tx2"/>
                </a:solidFill>
              </a:rPr>
              <a:t>* Is this representative of the whole organization, or at least the population in question?</a:t>
            </a:r>
          </a:p>
        </p:txBody>
      </p:sp>
    </p:spTree>
    <p:extLst>
      <p:ext uri="{BB962C8B-B14F-4D97-AF65-F5344CB8AC3E}">
        <p14:creationId xmlns:p14="http://schemas.microsoft.com/office/powerpoint/2010/main" val="1168091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CC8B8-69CC-497F-9B0E-06F4A90D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Key Considerations (Data Needs to Be Collected)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F83AD-8D02-4233-8171-EDFF277FB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483" y="1209169"/>
            <a:ext cx="10972800" cy="4139233"/>
          </a:xfrm>
        </p:spPr>
        <p:txBody>
          <a:bodyPr/>
          <a:lstStyle/>
          <a:p>
            <a:pPr marL="228600" lvl="0" indent="-228600">
              <a:buFont typeface="+mj-lt"/>
              <a:buAutoNum type="arabicPeriod"/>
            </a:pPr>
            <a:r>
              <a:rPr lang="en-US" sz="1600" dirty="0"/>
              <a:t>Are we willing to invest in a new data collection effort?</a:t>
            </a:r>
          </a:p>
          <a:p>
            <a:pPr lvl="0"/>
            <a:r>
              <a:rPr lang="en-US" sz="1600" dirty="0"/>
              <a:t>_______________________________________________________________________________________________</a:t>
            </a:r>
          </a:p>
          <a:p>
            <a:pPr lvl="0"/>
            <a:r>
              <a:rPr lang="en-US" sz="1600" dirty="0"/>
              <a:t>2. What is the expected level of effort in collecting the data? _______________________________________________________________________________________________</a:t>
            </a:r>
          </a:p>
          <a:p>
            <a:pPr lvl="0"/>
            <a:r>
              <a:rPr lang="en-US" sz="1600" dirty="0"/>
              <a:t>3. What are the potential legal, contractual, and/or ethical issues?</a:t>
            </a:r>
          </a:p>
          <a:p>
            <a:pPr lvl="0"/>
            <a:r>
              <a:rPr lang="en-US" sz="1600" dirty="0"/>
              <a:t>_______________________________________________________________________________________________</a:t>
            </a:r>
          </a:p>
          <a:p>
            <a:pPr lvl="0"/>
            <a:r>
              <a:rPr lang="en-US" sz="1600" dirty="0"/>
              <a:t>4. Can the full population be reached? Or a sample? What is required? </a:t>
            </a:r>
          </a:p>
          <a:p>
            <a:pPr lvl="0"/>
            <a:r>
              <a:rPr lang="en-US" sz="1600" dirty="0"/>
              <a:t>_______________________________________________________________________________________________</a:t>
            </a:r>
          </a:p>
          <a:p>
            <a:pPr lvl="0"/>
            <a:r>
              <a:rPr lang="en-US" sz="1600" dirty="0"/>
              <a:t>5. How much of an emphasis should we place on the employee/candidate experience?</a:t>
            </a:r>
          </a:p>
          <a:p>
            <a:pPr lvl="0"/>
            <a:r>
              <a:rPr lang="en-US" sz="1600" dirty="0"/>
              <a:t>_______________________________________________________________________________________________</a:t>
            </a:r>
          </a:p>
          <a:p>
            <a:pPr lvl="0"/>
            <a:r>
              <a:rPr lang="en-US" sz="1600" dirty="0"/>
              <a:t>6. Which job levels should be assessed? For example, will a senior director respond to a lengthy text prompt?</a:t>
            </a:r>
          </a:p>
          <a:p>
            <a:pPr lvl="0"/>
            <a:r>
              <a:rPr lang="en-US" sz="1600" dirty="0"/>
              <a:t>_______________________________________________________________________________________________ 	</a:t>
            </a:r>
          </a:p>
          <a:p>
            <a:pPr marL="438150" lvl="1" indent="-228600">
              <a:buFont typeface="+mj-lt"/>
              <a:buAutoNum type="arabicPeriod"/>
            </a:pPr>
            <a:endParaRPr lang="en-US" sz="1400" dirty="0">
              <a:solidFill>
                <a:schemeClr val="tx2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056BB6-E022-4730-B29B-33A79B39E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z="800" dirty="0"/>
              <a:t>© 2018 SHL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717036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SHL Corporate PPT Template">
  <a:themeElements>
    <a:clrScheme name="SHL">
      <a:dk1>
        <a:srgbClr val="231F20"/>
      </a:dk1>
      <a:lt1>
        <a:srgbClr val="FFFFFF"/>
      </a:lt1>
      <a:dk2>
        <a:srgbClr val="5B6770"/>
      </a:dk2>
      <a:lt2>
        <a:srgbClr val="FFFFFF"/>
      </a:lt2>
      <a:accent1>
        <a:srgbClr val="78D64B"/>
      </a:accent1>
      <a:accent2>
        <a:srgbClr val="00B2E3"/>
      </a:accent2>
      <a:accent3>
        <a:srgbClr val="006072"/>
      </a:accent3>
      <a:accent4>
        <a:srgbClr val="3BD4AE"/>
      </a:accent4>
      <a:accent5>
        <a:srgbClr val="655DC6"/>
      </a:accent5>
      <a:accent6>
        <a:srgbClr val="FF8300"/>
      </a:accent6>
      <a:hlink>
        <a:srgbClr val="000000"/>
      </a:hlink>
      <a:folHlink>
        <a:srgbClr val="000000"/>
      </a:folHlink>
    </a:clrScheme>
    <a:fontScheme name="SHL backup fon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defRPr dirty="0" err="1" smtClean="0"/>
        </a:defPPr>
      </a:lstStyle>
    </a:txDef>
  </a:objectDefaults>
  <a:extraClrSchemeLst>
    <a:extraClrScheme>
      <a:clrScheme name="Office Theme 1">
        <a:dk1>
          <a:srgbClr val="262626"/>
        </a:dk1>
        <a:lt1>
          <a:srgbClr val="FFFFFF"/>
        </a:lt1>
        <a:dk2>
          <a:srgbClr val="4A1863"/>
        </a:dk2>
        <a:lt2>
          <a:srgbClr val="E6007E"/>
        </a:lt2>
        <a:accent1>
          <a:srgbClr val="F07F13"/>
        </a:accent1>
        <a:accent2>
          <a:srgbClr val="A6A3D1"/>
        </a:accent2>
        <a:accent3>
          <a:srgbClr val="FFFFFF"/>
        </a:accent3>
        <a:accent4>
          <a:srgbClr val="1F1F1F"/>
        </a:accent4>
        <a:accent5>
          <a:srgbClr val="F6C0AA"/>
        </a:accent5>
        <a:accent6>
          <a:srgbClr val="9693BD"/>
        </a:accent6>
        <a:hlink>
          <a:srgbClr val="00ACC9"/>
        </a:hlink>
        <a:folHlink>
          <a:srgbClr val="D5DBA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HL_Corporate_PPT_Widescreen" id="{B03758DB-22D3-E149-9D78-25BBD9ACABFE}" vid="{663A0D88-B7E6-F943-9062-C4DD14302D0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Category xmlns="06e60056-9b5b-4e48-b942-adc53a77625e">Templates</Document_x0020_Category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A4269394864B46A1B2B86F52AA6C59" ma:contentTypeVersion="1" ma:contentTypeDescription="Create a new document." ma:contentTypeScope="" ma:versionID="c2b234655ee49edfc2c8f7c90f830ed6">
  <xsd:schema xmlns:xsd="http://www.w3.org/2001/XMLSchema" xmlns:xs="http://www.w3.org/2001/XMLSchema" xmlns:p="http://schemas.microsoft.com/office/2006/metadata/properties" xmlns:ns2="06e60056-9b5b-4e48-b942-adc53a77625e" targetNamespace="http://schemas.microsoft.com/office/2006/metadata/properties" ma:root="true" ma:fieldsID="c46ec715ca24da0aad53dc0edde951a7" ns2:_="">
    <xsd:import namespace="06e60056-9b5b-4e48-b942-adc53a77625e"/>
    <xsd:element name="properties">
      <xsd:complexType>
        <xsd:sequence>
          <xsd:element name="documentManagement">
            <xsd:complexType>
              <xsd:all>
                <xsd:element ref="ns2:Document_x0020_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e60056-9b5b-4e48-b942-adc53a77625e" elementFormDefault="qualified">
    <xsd:import namespace="http://schemas.microsoft.com/office/2006/documentManagement/types"/>
    <xsd:import namespace="http://schemas.microsoft.com/office/infopath/2007/PartnerControls"/>
    <xsd:element name="Document_x0020_Category" ma:index="8" nillable="true" ma:displayName="Document Category" ma:format="Dropdown" ma:internalName="Document_x0020_Category">
      <xsd:simpleType>
        <xsd:restriction base="dms:Choice">
          <xsd:enumeration value="Corporate Messaging"/>
          <xsd:enumeration value="How Tos"/>
          <xsd:enumeration value="Social media Images"/>
          <xsd:enumeration value="Templates"/>
          <xsd:enumeration value="Visual Identity Resources"/>
          <xsd:enumeration value="Company Letterhead"/>
          <xsd:enumeration value="Photography"/>
          <xsd:enumeration value="Logo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2BB140-B780-44C0-A8AF-0E7CA335375C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06e60056-9b5b-4e48-b942-adc53a77625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761048C-E15F-4B82-8AA4-BFCF3F38BA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e60056-9b5b-4e48-b942-adc53a7762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D1EA56-D53F-4268-99CA-86FA40E327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22302</TotalTime>
  <Words>1817</Words>
  <Application>Microsoft Office PowerPoint</Application>
  <PresentationFormat>Widescreen</PresentationFormat>
  <Paragraphs>238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Black</vt:lpstr>
      <vt:lpstr>Georgia</vt:lpstr>
      <vt:lpstr>Lucida Grande</vt:lpstr>
      <vt:lpstr>Wingdings</vt:lpstr>
      <vt:lpstr>SHL Corporate PPT Template</vt:lpstr>
      <vt:lpstr>PowerPoint Presentation</vt:lpstr>
      <vt:lpstr>Text Analysis Process</vt:lpstr>
      <vt:lpstr>PowerPoint Presentation</vt:lpstr>
      <vt:lpstr>Key Activities in Step 1</vt:lpstr>
      <vt:lpstr>Key Activities in Step 1</vt:lpstr>
      <vt:lpstr>PowerPoint Presentation</vt:lpstr>
      <vt:lpstr>Key Considerations (Data Already Exists)</vt:lpstr>
      <vt:lpstr>Key Considerations (Data Already Exists)</vt:lpstr>
      <vt:lpstr>Key Considerations (Data Needs to Be Collected)</vt:lpstr>
      <vt:lpstr>Key Considerations (Data Needs to Be Collected)</vt:lpstr>
      <vt:lpstr>Key Considerations (Data Needs to Be Collected)</vt:lpstr>
      <vt:lpstr>Key Considerations (Data Needs to Be Collected)</vt:lpstr>
      <vt:lpstr>Key Considerations (Data Storage)</vt:lpstr>
      <vt:lpstr>Key Considerations (Data Management)</vt:lpstr>
      <vt:lpstr>PowerPoint Presentation</vt:lpstr>
      <vt:lpstr>Key Considerations (Data Cleaning)</vt:lpstr>
      <vt:lpstr>PowerPoint Presentation</vt:lpstr>
      <vt:lpstr>Key Considerations (Transformation)</vt:lpstr>
      <vt:lpstr>Key Considerations (Transformation)</vt:lpstr>
      <vt:lpstr>PowerPoint Presentation</vt:lpstr>
      <vt:lpstr>Key Considerations (Analyses)</vt:lpstr>
      <vt:lpstr>PowerPoint Presentation</vt:lpstr>
      <vt:lpstr>Key Considerations (Interpretation &amp; Validation)</vt:lpstr>
    </vt:vector>
  </TitlesOfParts>
  <Company>CEB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Meaden, James</dc:creator>
  <cp:lastModifiedBy>James Meaden</cp:lastModifiedBy>
  <cp:revision>119</cp:revision>
  <cp:lastPrinted>2017-05-25T18:35:36Z</cp:lastPrinted>
  <dcterms:created xsi:type="dcterms:W3CDTF">2019-02-04T14:05:00Z</dcterms:created>
  <dcterms:modified xsi:type="dcterms:W3CDTF">2019-04-02T22:03:39Z</dcterms:modified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0x01010041A4269394864B46A1B2B86F52AA6C59</vt:lpwstr>
  </property>
  <property fmtid="{D5CDD505-2E9C-101B-9397-08002B2CF9AE}" pid="3" name="_dlc_DocIdItemGuid">
    <vt:lpwstr>b0995fae-f595-4fc1-8d52-01c53cdc800a</vt:lpwstr>
  </property>
  <property fmtid="{D5CDD505-2E9C-101B-9397-08002B2CF9AE}" pid="4" name="Language">
    <vt:lpwstr>1;#US English|9d677870-f511-4071-ab1b-ca1eb5157a5e</vt:lpwstr>
  </property>
  <property fmtid="{D5CDD505-2E9C-101B-9397-08002B2CF9AE}" pid="5" name="Collateral Type">
    <vt:lpwstr>6;#Pitch Decks and Presentations|7c6fd26f-7f5d-4ed3-92ef-debf8b96aed4</vt:lpwstr>
  </property>
  <property fmtid="{D5CDD505-2E9C-101B-9397-08002B2CF9AE}" pid="6" name="Sales Cycle">
    <vt:lpwstr>7;#2) Engage|9025ac05-3f2a-4a1e-9519-751bcbe2e429</vt:lpwstr>
  </property>
</Properties>
</file>