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82851B4-51E9-400F-BCA5-F6B326310D73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851B4-51E9-400F-BCA5-F6B326310D73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851B4-51E9-400F-BCA5-F6B326310D73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851B4-51E9-400F-BCA5-F6B326310D73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851B4-51E9-400F-BCA5-F6B326310D73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851B4-51E9-400F-BCA5-F6B326310D73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851B4-51E9-400F-BCA5-F6B326310D73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851B4-51E9-400F-BCA5-F6B326310D73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851B4-51E9-400F-BCA5-F6B326310D73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82851B4-51E9-400F-BCA5-F6B326310D73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2851B4-51E9-400F-BCA5-F6B326310D73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82851B4-51E9-400F-BCA5-F6B326310D73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Minimum Eroded Volume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CHUKWU CHINYERE PRECIOUS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Chinyere\Downloads\minimum eroded volum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3181350" cy="451485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3" descr="C:\Users\Chinyere\Downloads\PRE CAP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733800"/>
            <a:ext cx="2971800" cy="25241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419600" y="3200400"/>
            <a:ext cx="3667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Minimum eroded volume = 3.01km3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81000"/>
            <a:ext cx="449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Spatial variation of Minimum Eroded Volume</a:t>
            </a:r>
            <a:endParaRPr lang="en-US" b="1" dirty="0"/>
          </a:p>
        </p:txBody>
      </p:sp>
      <p:pic>
        <p:nvPicPr>
          <p:cNvPr id="1026" name="Picture 2" descr="C:\Users\Chinyere\Downloads\n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990600"/>
            <a:ext cx="3429000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981200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SUM x Area of a Single pixel = Volume in m3</a:t>
            </a:r>
          </a:p>
          <a:p>
            <a:r>
              <a:rPr lang="en-US" b="1" dirty="0" smtClean="0"/>
              <a:t>SUM = 3,225,380</a:t>
            </a:r>
          </a:p>
          <a:p>
            <a:r>
              <a:rPr lang="en-US" b="1" dirty="0" smtClean="0"/>
              <a:t>DEM pixel size = 30.578 X 30.578 = 935.01m2</a:t>
            </a:r>
          </a:p>
          <a:p>
            <a:r>
              <a:rPr lang="en-US" b="1" dirty="0" smtClean="0"/>
              <a:t>Calculate volume –&gt; 3,225,380 x 935.01m2= 3,015775726.25192 m3</a:t>
            </a:r>
          </a:p>
          <a:p>
            <a:r>
              <a:rPr lang="en-US" b="1" dirty="0" smtClean="0"/>
              <a:t>Convert units from m3 to k m3 –&gt; Divide m3 by 1,000,000,000 (one billion) to get km3</a:t>
            </a:r>
          </a:p>
          <a:p>
            <a:r>
              <a:rPr lang="en-US" b="1" dirty="0" smtClean="0"/>
              <a:t>Minimum Eroded Volume = 3.01 km3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971800" y="1143000"/>
            <a:ext cx="296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MINIMUM ERODED VOLUME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997839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 observed that the tectonic deformation is in the horizontal direction, we obtain high value </a:t>
            </a:r>
            <a:r>
              <a:rPr lang="en-US" dirty="0" smtClean="0"/>
              <a:t>of minimum eroded volume along the major river in the watershed, this </a:t>
            </a:r>
            <a:r>
              <a:rPr lang="en-US" dirty="0" smtClean="0"/>
              <a:t>occurred due to a</a:t>
            </a:r>
            <a:r>
              <a:rPr lang="en-US" dirty="0" smtClean="0"/>
              <a:t> </a:t>
            </a:r>
            <a:r>
              <a:rPr lang="en-US" dirty="0" smtClean="0"/>
              <a:t>constant loss of sediments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371600" y="12192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 Black" pitchFamily="34" charset="0"/>
              </a:rPr>
              <a:t>INTERPRETATION OF RESULTS IN THE LIGHT OF TECTONIC ACTIVITY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</TotalTime>
  <Words>127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Minimum Eroded Volume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Eroded Volume</dc:title>
  <dc:creator>Chinyere</dc:creator>
  <cp:lastModifiedBy>Chinyere</cp:lastModifiedBy>
  <cp:revision>14</cp:revision>
  <dcterms:created xsi:type="dcterms:W3CDTF">2021-03-03T00:42:52Z</dcterms:created>
  <dcterms:modified xsi:type="dcterms:W3CDTF">2021-03-03T07:55:47Z</dcterms:modified>
</cp:coreProperties>
</file>