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0DB700-1A70-48D4-9E11-1729DB617CD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981242-1949-4D70-8789-A5E26B9FE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0DB700-1A70-48D4-9E11-1729DB617CD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981242-1949-4D70-8789-A5E26B9FE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0DB700-1A70-48D4-9E11-1729DB617CD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981242-1949-4D70-8789-A5E26B9FE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0DB700-1A70-48D4-9E11-1729DB617CD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981242-1949-4D70-8789-A5E26B9FE29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0DB700-1A70-48D4-9E11-1729DB617CD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981242-1949-4D70-8789-A5E26B9FE29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0DB700-1A70-48D4-9E11-1729DB617CD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981242-1949-4D70-8789-A5E26B9FE2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0DB700-1A70-48D4-9E11-1729DB617CD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981242-1949-4D70-8789-A5E26B9FE29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0DB700-1A70-48D4-9E11-1729DB617CD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981242-1949-4D70-8789-A5E26B9FE29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0DB700-1A70-48D4-9E11-1729DB617CD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981242-1949-4D70-8789-A5E26B9FE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50DB700-1A70-48D4-9E11-1729DB617CD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981242-1949-4D70-8789-A5E26B9FE29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0DB700-1A70-48D4-9E11-1729DB617CD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981242-1949-4D70-8789-A5E26B9FE29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50DB700-1A70-48D4-9E11-1729DB617CD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9981242-1949-4D70-8789-A5E26B9FE2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latin typeface="Algerian" pitchFamily="82" charset="0"/>
              </a:rPr>
              <a:t>watersheD</a:t>
            </a:r>
            <a:r>
              <a:rPr lang="en-US" b="1" dirty="0" smtClean="0">
                <a:latin typeface="Algerian" pitchFamily="82" charset="0"/>
              </a:rPr>
              <a:t>  delineation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71600"/>
          </a:xfrm>
        </p:spPr>
        <p:txBody>
          <a:bodyPr>
            <a:normAutofit/>
          </a:bodyPr>
          <a:lstStyle/>
          <a:p>
            <a:r>
              <a:rPr lang="en-US" b="1" dirty="0" smtClean="0"/>
              <a:t>AUTHOR: CHUKWU CHINYERE PRECIOUS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0"/>
            <a:ext cx="77724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0"/>
            <a:ext cx="77724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lgerian" pitchFamily="82" charset="0"/>
              </a:rPr>
              <a:t>Information about the Lengths of Ordered Stream Segments and Sum Channel Network Length</a:t>
            </a:r>
            <a:endParaRPr lang="en-US" sz="3600" dirty="0">
              <a:latin typeface="Algerian" pitchFamily="8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90800"/>
            <a:ext cx="8001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151</TotalTime>
  <Words>20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watersheD  delineation</vt:lpstr>
      <vt:lpstr>Slide 2</vt:lpstr>
      <vt:lpstr>Slide 3</vt:lpstr>
      <vt:lpstr>Information about the Lengths of Ordered Stream Segments and Sum Channel Network Length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watersheD  delineation</dc:title>
  <dc:creator>Chinyere</dc:creator>
  <cp:lastModifiedBy>Chinyere</cp:lastModifiedBy>
  <cp:revision>4</cp:revision>
  <dcterms:created xsi:type="dcterms:W3CDTF">2021-03-03T00:12:31Z</dcterms:created>
  <dcterms:modified xsi:type="dcterms:W3CDTF">2021-03-03T02:43:43Z</dcterms:modified>
</cp:coreProperties>
</file>