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82851B4-51E9-400F-BCA5-F6B326310D73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6926C5-6475-4E89-ABF4-D28113BD4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2851B4-51E9-400F-BCA5-F6B326310D73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6926C5-6475-4E89-ABF4-D28113BD4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2851B4-51E9-400F-BCA5-F6B326310D73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6926C5-6475-4E89-ABF4-D28113BD4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2851B4-51E9-400F-BCA5-F6B326310D73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6926C5-6475-4E89-ABF4-D28113BD40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2851B4-51E9-400F-BCA5-F6B326310D73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6926C5-6475-4E89-ABF4-D28113BD40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2851B4-51E9-400F-BCA5-F6B326310D73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6926C5-6475-4E89-ABF4-D28113BD40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2851B4-51E9-400F-BCA5-F6B326310D73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6926C5-6475-4E89-ABF4-D28113BD4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2851B4-51E9-400F-BCA5-F6B326310D73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6926C5-6475-4E89-ABF4-D28113BD40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2851B4-51E9-400F-BCA5-F6B326310D73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6926C5-6475-4E89-ABF4-D28113BD4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82851B4-51E9-400F-BCA5-F6B326310D73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6926C5-6475-4E89-ABF4-D28113BD4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82851B4-51E9-400F-BCA5-F6B326310D73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A6926C5-6475-4E89-ABF4-D28113BD40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82851B4-51E9-400F-BCA5-F6B326310D73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A6926C5-6475-4E89-ABF4-D28113BD4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MAPPING SUSCEPTIBILITY TO LANDSLIDES</a:t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Logistic Regression Method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</a:p>
          <a:p>
            <a:r>
              <a:rPr lang="en-US" dirty="0" smtClean="0"/>
              <a:t>CHUKWU CHINYERE PRECIOUS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Chinyere\Downloads\study are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"/>
            <a:ext cx="7086600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hinyere\Downloads\invento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5181600" cy="3733800"/>
          </a:xfrm>
          <a:prstGeom prst="rect">
            <a:avLst/>
          </a:prstGeom>
          <a:noFill/>
        </p:spPr>
      </p:pic>
      <p:pic>
        <p:nvPicPr>
          <p:cNvPr id="2052" name="Picture 4" descr="C:\Users\Chinyere\Downloads\LANDSLID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2667000"/>
            <a:ext cx="3733800" cy="38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Chinyere\Pictures\TABL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191000"/>
            <a:ext cx="6907213" cy="1457325"/>
          </a:xfrm>
          <a:prstGeom prst="rect">
            <a:avLst/>
          </a:prstGeom>
          <a:noFill/>
        </p:spPr>
      </p:pic>
      <p:pic>
        <p:nvPicPr>
          <p:cNvPr id="3077" name="Picture 5" descr="C:\Users\Chinyere\Pictures\TAB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143000"/>
            <a:ext cx="7162800" cy="2209799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676400" y="533400"/>
            <a:ext cx="525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LOGISTIC  REGRESSION  CALCULATION TABLE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3429000"/>
            <a:ext cx="69381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UNFORTUNATELY, THE ACCURACY OF THE PREDICTION COULD</a:t>
            </a:r>
          </a:p>
          <a:p>
            <a:r>
              <a:rPr lang="en-US" sz="1400" dirty="0" smtClean="0"/>
              <a:t> NOT BE ESTIMATED DUE TO AN ERROR THAT OCCURRED WHILE PROCESSING </a:t>
            </a:r>
          </a:p>
          <a:p>
            <a:r>
              <a:rPr lang="en-US" sz="1400" dirty="0" smtClean="0"/>
              <a:t>THE NON LANDSLIDE VALUES. 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hinyere\Downloads\PROBABIL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"/>
            <a:ext cx="777240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Chinyere\Downloads\S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0"/>
            <a:ext cx="7467600" cy="6076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304800"/>
            <a:ext cx="4532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 AND INTERPRETATION DATA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990600"/>
            <a:ext cx="8686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8 landslide causing factors was used in this Exercise which are</a:t>
            </a:r>
          </a:p>
          <a:p>
            <a:r>
              <a:rPr lang="en-US" dirty="0" smtClean="0"/>
              <a:t>Elevation, slope, curvature ( plan, profile and tangent), aspect,</a:t>
            </a:r>
          </a:p>
          <a:p>
            <a:r>
              <a:rPr lang="en-US" dirty="0" smtClean="0"/>
              <a:t>topographic wetness index, flow accumulation. The most important factors</a:t>
            </a:r>
          </a:p>
          <a:p>
            <a:r>
              <a:rPr lang="en-US" dirty="0" smtClean="0"/>
              <a:t>Are topographical and hydrological data because they are easy to obtain </a:t>
            </a:r>
          </a:p>
          <a:p>
            <a:r>
              <a:rPr lang="en-US" dirty="0" smtClean="0"/>
              <a:t>And they give good results.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final map has a probability from 0 to 0.738, this shows that at 0,we have Little or no landslide</a:t>
            </a:r>
          </a:p>
          <a:p>
            <a:r>
              <a:rPr lang="en-US" dirty="0" smtClean="0"/>
              <a:t>while at 0.738 there is a high chance of landslide.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mtClean="0"/>
              <a:t>  </a:t>
            </a:r>
            <a:r>
              <a:rPr lang="en-US" smtClean="0"/>
              <a:t>G</a:t>
            </a:r>
            <a:r>
              <a:rPr lang="en-US" smtClean="0"/>
              <a:t>eological </a:t>
            </a:r>
            <a:r>
              <a:rPr lang="en-US" dirty="0" smtClean="0"/>
              <a:t>parameters greatly influence the occurrence of landslides, because </a:t>
            </a:r>
            <a:r>
              <a:rPr lang="en-US" dirty="0" err="1" smtClean="0"/>
              <a:t>lithological</a:t>
            </a:r>
            <a:r>
              <a:rPr lang="en-US" dirty="0" smtClean="0"/>
              <a:t> and structural variations often lead to a difference in strength and permeability of rocks and soils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231</TotalTime>
  <Words>156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MAPPING SUSCEPTIBILITY TO LANDSLIDES Logistic Regression Method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Eroded Volume</dc:title>
  <dc:creator>Chinyere</dc:creator>
  <cp:lastModifiedBy>Chinyere</cp:lastModifiedBy>
  <cp:revision>27</cp:revision>
  <dcterms:created xsi:type="dcterms:W3CDTF">2021-03-03T00:42:52Z</dcterms:created>
  <dcterms:modified xsi:type="dcterms:W3CDTF">2021-03-11T01:30:21Z</dcterms:modified>
</cp:coreProperties>
</file>