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21602700" cy="32404050"/>
  <p:notesSz cx="6858000" cy="9144000"/>
  <p:custDataLst>
    <p:tags r:id="rId4"/>
  </p:custDataLst>
  <p:defaultTextStyle>
    <a:defPPr>
      <a:defRPr lang="en-US"/>
    </a:defPPr>
    <a:lvl1pPr marL="0" algn="l" defTabSz="3086100" rtl="0" eaLnBrk="1" latinLnBrk="0" hangingPunct="1">
      <a:defRPr sz="6100" kern="1200">
        <a:solidFill>
          <a:schemeClr val="tx1"/>
        </a:solidFill>
        <a:latin typeface="+mn-lt"/>
        <a:ea typeface="+mn-ea"/>
        <a:cs typeface="+mn-cs"/>
      </a:defRPr>
    </a:lvl1pPr>
    <a:lvl2pPr marL="1543050" algn="l" defTabSz="3086100" rtl="0" eaLnBrk="1" latinLnBrk="0" hangingPunct="1">
      <a:defRPr sz="6100" kern="1200">
        <a:solidFill>
          <a:schemeClr val="tx1"/>
        </a:solidFill>
        <a:latin typeface="+mn-lt"/>
        <a:ea typeface="+mn-ea"/>
        <a:cs typeface="+mn-cs"/>
      </a:defRPr>
    </a:lvl2pPr>
    <a:lvl3pPr marL="3086100" algn="l" defTabSz="3086100" rtl="0" eaLnBrk="1" latinLnBrk="0" hangingPunct="1">
      <a:defRPr sz="6100" kern="1200">
        <a:solidFill>
          <a:schemeClr val="tx1"/>
        </a:solidFill>
        <a:latin typeface="+mn-lt"/>
        <a:ea typeface="+mn-ea"/>
        <a:cs typeface="+mn-cs"/>
      </a:defRPr>
    </a:lvl3pPr>
    <a:lvl4pPr marL="4629150" algn="l" defTabSz="3086100" rtl="0" eaLnBrk="1" latinLnBrk="0" hangingPunct="1">
      <a:defRPr sz="6100" kern="1200">
        <a:solidFill>
          <a:schemeClr val="tx1"/>
        </a:solidFill>
        <a:latin typeface="+mn-lt"/>
        <a:ea typeface="+mn-ea"/>
        <a:cs typeface="+mn-cs"/>
      </a:defRPr>
    </a:lvl4pPr>
    <a:lvl5pPr marL="6172200" algn="l" defTabSz="3086100" rtl="0" eaLnBrk="1" latinLnBrk="0" hangingPunct="1">
      <a:defRPr sz="6100" kern="1200">
        <a:solidFill>
          <a:schemeClr val="tx1"/>
        </a:solidFill>
        <a:latin typeface="+mn-lt"/>
        <a:ea typeface="+mn-ea"/>
        <a:cs typeface="+mn-cs"/>
      </a:defRPr>
    </a:lvl5pPr>
    <a:lvl6pPr marL="7715250" algn="l" defTabSz="3086100" rtl="0" eaLnBrk="1" latinLnBrk="0" hangingPunct="1">
      <a:defRPr sz="6100" kern="1200">
        <a:solidFill>
          <a:schemeClr val="tx1"/>
        </a:solidFill>
        <a:latin typeface="+mn-lt"/>
        <a:ea typeface="+mn-ea"/>
        <a:cs typeface="+mn-cs"/>
      </a:defRPr>
    </a:lvl6pPr>
    <a:lvl7pPr marL="9258300" algn="l" defTabSz="3086100" rtl="0" eaLnBrk="1" latinLnBrk="0" hangingPunct="1">
      <a:defRPr sz="6100" kern="1200">
        <a:solidFill>
          <a:schemeClr val="tx1"/>
        </a:solidFill>
        <a:latin typeface="+mn-lt"/>
        <a:ea typeface="+mn-ea"/>
        <a:cs typeface="+mn-cs"/>
      </a:defRPr>
    </a:lvl7pPr>
    <a:lvl8pPr marL="10801350" algn="l" defTabSz="3086100" rtl="0" eaLnBrk="1" latinLnBrk="0" hangingPunct="1">
      <a:defRPr sz="6100" kern="1200">
        <a:solidFill>
          <a:schemeClr val="tx1"/>
        </a:solidFill>
        <a:latin typeface="+mn-lt"/>
        <a:ea typeface="+mn-ea"/>
        <a:cs typeface="+mn-cs"/>
      </a:defRPr>
    </a:lvl8pPr>
    <a:lvl9pPr marL="12344400" algn="l" defTabSz="3086100" rtl="0" eaLnBrk="1" latinLnBrk="0" hangingPunct="1">
      <a:defRPr sz="6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18">
          <p15:clr>
            <a:srgbClr val="A4A3A4"/>
          </p15:clr>
        </p15:guide>
        <p15:guide id="2" pos="68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F00090-4A99-5F44-9AFD-A7963E3CDD66}" v="12" dt="2019-11-22T12:05:12.3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4628" autoAdjust="0"/>
  </p:normalViewPr>
  <p:slideViewPr>
    <p:cSldViewPr snapToObjects="1">
      <p:cViewPr>
        <p:scale>
          <a:sx n="50" d="100"/>
          <a:sy n="50" d="100"/>
        </p:scale>
        <p:origin x="2028" y="-984"/>
      </p:cViewPr>
      <p:guideLst>
        <p:guide orient="horz" pos="4718"/>
        <p:guide pos="6804"/>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tags" Target="tags/tag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刘 倪逸秋" userId="67c6b8e9f4c0d718" providerId="LiveId" clId="{E011DEFF-6736-4C0D-AEEE-08BF26C58520}"/>
    <pc:docChg chg="undo custSel modSld">
      <pc:chgData name="刘 倪逸秋" userId="67c6b8e9f4c0d718" providerId="LiveId" clId="{E011DEFF-6736-4C0D-AEEE-08BF26C58520}" dt="2019-11-22T13:57:43.187" v="1012" actId="1076"/>
      <pc:docMkLst>
        <pc:docMk/>
      </pc:docMkLst>
      <pc:sldChg chg="addSp delSp modSp">
        <pc:chgData name="刘 倪逸秋" userId="67c6b8e9f4c0d718" providerId="LiveId" clId="{E011DEFF-6736-4C0D-AEEE-08BF26C58520}" dt="2019-11-22T13:57:43.187" v="1012" actId="1076"/>
        <pc:sldMkLst>
          <pc:docMk/>
          <pc:sldMk cId="4275189025" sldId="257"/>
        </pc:sldMkLst>
        <pc:spChg chg="del mod topLvl">
          <ac:chgData name="刘 倪逸秋" userId="67c6b8e9f4c0d718" providerId="LiveId" clId="{E011DEFF-6736-4C0D-AEEE-08BF26C58520}" dt="2019-11-22T13:53:41.274" v="929" actId="478"/>
          <ac:spMkLst>
            <pc:docMk/>
            <pc:sldMk cId="4275189025" sldId="257"/>
            <ac:spMk id="25" creationId="{B57C9B04-1A2D-4914-934E-D2EC05C5BD65}"/>
          </ac:spMkLst>
        </pc:spChg>
        <pc:spChg chg="mod">
          <ac:chgData name="刘 倪逸秋" userId="67c6b8e9f4c0d718" providerId="LiveId" clId="{E011DEFF-6736-4C0D-AEEE-08BF26C58520}" dt="2019-11-22T13:42:55.282" v="502"/>
          <ac:spMkLst>
            <pc:docMk/>
            <pc:sldMk cId="4275189025" sldId="257"/>
            <ac:spMk id="35" creationId="{00000000-0000-0000-0000-000000000000}"/>
          </ac:spMkLst>
        </pc:spChg>
        <pc:spChg chg="mod">
          <ac:chgData name="刘 倪逸秋" userId="67c6b8e9f4c0d718" providerId="LiveId" clId="{E011DEFF-6736-4C0D-AEEE-08BF26C58520}" dt="2019-11-22T13:56:50.667" v="1008" actId="20577"/>
          <ac:spMkLst>
            <pc:docMk/>
            <pc:sldMk cId="4275189025" sldId="257"/>
            <ac:spMk id="36" creationId="{00000000-0000-0000-0000-000000000000}"/>
          </ac:spMkLst>
        </pc:spChg>
        <pc:spChg chg="mod">
          <ac:chgData name="刘 倪逸秋" userId="67c6b8e9f4c0d718" providerId="LiveId" clId="{E011DEFF-6736-4C0D-AEEE-08BF26C58520}" dt="2019-11-22T13:55:41.777" v="977" actId="20577"/>
          <ac:spMkLst>
            <pc:docMk/>
            <pc:sldMk cId="4275189025" sldId="257"/>
            <ac:spMk id="37" creationId="{00000000-0000-0000-0000-000000000000}"/>
          </ac:spMkLst>
        </pc:spChg>
        <pc:grpChg chg="add del mod">
          <ac:chgData name="刘 倪逸秋" userId="67c6b8e9f4c0d718" providerId="LiveId" clId="{E011DEFF-6736-4C0D-AEEE-08BF26C58520}" dt="2019-11-22T13:53:41.274" v="929" actId="478"/>
          <ac:grpSpMkLst>
            <pc:docMk/>
            <pc:sldMk cId="4275189025" sldId="257"/>
            <ac:grpSpMk id="22" creationId="{108788B4-7D90-43B7-8658-84D0AF5B190E}"/>
          </ac:grpSpMkLst>
        </pc:grpChg>
        <pc:picChg chg="add del mod ord">
          <ac:chgData name="刘 倪逸秋" userId="67c6b8e9f4c0d718" providerId="LiveId" clId="{E011DEFF-6736-4C0D-AEEE-08BF26C58520}" dt="2019-11-22T13:35:45.338" v="430" actId="478"/>
          <ac:picMkLst>
            <pc:docMk/>
            <pc:sldMk cId="4275189025" sldId="257"/>
            <ac:picMk id="3" creationId="{B71EE4F0-6DEA-4C94-B114-8C51E094606D}"/>
          </ac:picMkLst>
        </pc:picChg>
        <pc:picChg chg="add del mod">
          <ac:chgData name="刘 倪逸秋" userId="67c6b8e9f4c0d718" providerId="LiveId" clId="{E011DEFF-6736-4C0D-AEEE-08BF26C58520}" dt="2019-11-22T13:38:33.958" v="438" actId="478"/>
          <ac:picMkLst>
            <pc:docMk/>
            <pc:sldMk cId="4275189025" sldId="257"/>
            <ac:picMk id="5" creationId="{8A3DC76D-825A-4F94-9C50-B3B2DFB90F9D}"/>
          </ac:picMkLst>
        </pc:picChg>
        <pc:picChg chg="mod">
          <ac:chgData name="刘 倪逸秋" userId="67c6b8e9f4c0d718" providerId="LiveId" clId="{E011DEFF-6736-4C0D-AEEE-08BF26C58520}" dt="2019-11-22T13:42:41.980" v="496" actId="14100"/>
          <ac:picMkLst>
            <pc:docMk/>
            <pc:sldMk cId="4275189025" sldId="257"/>
            <ac:picMk id="8" creationId="{91ED4A3E-D2D5-44B5-8395-6FDB9E884FC4}"/>
          </ac:picMkLst>
        </pc:picChg>
        <pc:picChg chg="add mod">
          <ac:chgData name="刘 倪逸秋" userId="67c6b8e9f4c0d718" providerId="LiveId" clId="{E011DEFF-6736-4C0D-AEEE-08BF26C58520}" dt="2019-11-22T13:38:39.646" v="441" actId="1076"/>
          <ac:picMkLst>
            <pc:docMk/>
            <pc:sldMk cId="4275189025" sldId="257"/>
            <ac:picMk id="9" creationId="{99DB873D-9702-4A8E-BB06-B930298A60DA}"/>
          </ac:picMkLst>
        </pc:picChg>
        <pc:picChg chg="mod">
          <ac:chgData name="刘 倪逸秋" userId="67c6b8e9f4c0d718" providerId="LiveId" clId="{E011DEFF-6736-4C0D-AEEE-08BF26C58520}" dt="2019-11-22T13:43:31.617" v="510" actId="1076"/>
          <ac:picMkLst>
            <pc:docMk/>
            <pc:sldMk cId="4275189025" sldId="257"/>
            <ac:picMk id="23" creationId="{06EDE6A9-F26A-4D32-8EC0-754F3E8722B9}"/>
          </ac:picMkLst>
        </pc:picChg>
        <pc:picChg chg="mod">
          <ac:chgData name="刘 倪逸秋" userId="67c6b8e9f4c0d718" providerId="LiveId" clId="{E011DEFF-6736-4C0D-AEEE-08BF26C58520}" dt="2019-11-22T13:43:54.270" v="516" actId="1076"/>
          <ac:picMkLst>
            <pc:docMk/>
            <pc:sldMk cId="4275189025" sldId="257"/>
            <ac:picMk id="24" creationId="{A6E8281D-11E2-4DE4-BF1E-B603040663C4}"/>
          </ac:picMkLst>
        </pc:picChg>
        <pc:picChg chg="mod topLvl">
          <ac:chgData name="刘 倪逸秋" userId="67c6b8e9f4c0d718" providerId="LiveId" clId="{E011DEFF-6736-4C0D-AEEE-08BF26C58520}" dt="2019-11-22T13:57:43.187" v="1012" actId="1076"/>
          <ac:picMkLst>
            <pc:docMk/>
            <pc:sldMk cId="4275189025" sldId="257"/>
            <ac:picMk id="26" creationId="{0C835933-C7E3-46EC-9649-0FE675CE6C65}"/>
          </ac:picMkLst>
        </pc:picChg>
      </pc:sldChg>
    </pc:docChg>
  </pc:docChgLst>
  <pc:docChgLst>
    <pc:chgData name="刘 倪逸秋" userId="67c6b8e9f4c0d718" providerId="LiveId" clId="{ADF00090-4A99-5F44-9AFD-A7963E3CDD66}"/>
    <pc:docChg chg="undo custSel modSld">
      <pc:chgData name="刘 倪逸秋" userId="67c6b8e9f4c0d718" providerId="LiveId" clId="{ADF00090-4A99-5F44-9AFD-A7963E3CDD66}" dt="2019-11-22T12:54:02.668" v="1226" actId="20577"/>
      <pc:docMkLst>
        <pc:docMk/>
      </pc:docMkLst>
      <pc:sldChg chg="modSp">
        <pc:chgData name="刘 倪逸秋" userId="67c6b8e9f4c0d718" providerId="LiveId" clId="{ADF00090-4A99-5F44-9AFD-A7963E3CDD66}" dt="2019-11-22T12:54:02.668" v="1226" actId="20577"/>
        <pc:sldMkLst>
          <pc:docMk/>
          <pc:sldMk cId="4275189025" sldId="257"/>
        </pc:sldMkLst>
        <pc:spChg chg="mod">
          <ac:chgData name="刘 倪逸秋" userId="67c6b8e9f4c0d718" providerId="LiveId" clId="{ADF00090-4A99-5F44-9AFD-A7963E3CDD66}" dt="2019-11-22T12:10:18.145" v="788" actId="20577"/>
          <ac:spMkLst>
            <pc:docMk/>
            <pc:sldMk cId="4275189025" sldId="257"/>
            <ac:spMk id="35" creationId="{00000000-0000-0000-0000-000000000000}"/>
          </ac:spMkLst>
        </pc:spChg>
        <pc:spChg chg="mod">
          <ac:chgData name="刘 倪逸秋" userId="67c6b8e9f4c0d718" providerId="LiveId" clId="{ADF00090-4A99-5F44-9AFD-A7963E3CDD66}" dt="2019-11-22T12:50:30.250" v="1149" actId="20577"/>
          <ac:spMkLst>
            <pc:docMk/>
            <pc:sldMk cId="4275189025" sldId="257"/>
            <ac:spMk id="36" creationId="{00000000-0000-0000-0000-000000000000}"/>
          </ac:spMkLst>
        </pc:spChg>
        <pc:spChg chg="mod">
          <ac:chgData name="刘 倪逸秋" userId="67c6b8e9f4c0d718" providerId="LiveId" clId="{ADF00090-4A99-5F44-9AFD-A7963E3CDD66}" dt="2019-11-22T12:54:02.668" v="1226" actId="20577"/>
          <ac:spMkLst>
            <pc:docMk/>
            <pc:sldMk cId="4275189025" sldId="257"/>
            <ac:spMk id="37" creationId="{00000000-0000-0000-0000-000000000000}"/>
          </ac:spMkLst>
        </pc:spChg>
        <pc:picChg chg="mod">
          <ac:chgData name="刘 倪逸秋" userId="67c6b8e9f4c0d718" providerId="LiveId" clId="{ADF00090-4A99-5F44-9AFD-A7963E3CDD66}" dt="2019-11-22T11:24:12.472" v="197" actId="1076"/>
          <ac:picMkLst>
            <pc:docMk/>
            <pc:sldMk cId="4275189025" sldId="257"/>
            <ac:picMk id="8" creationId="{91ED4A3E-D2D5-44B5-8395-6FDB9E884FC4}"/>
          </ac:picMkLst>
        </pc:picChg>
        <pc:picChg chg="mod">
          <ac:chgData name="刘 倪逸秋" userId="67c6b8e9f4c0d718" providerId="LiveId" clId="{ADF00090-4A99-5F44-9AFD-A7963E3CDD66}" dt="2019-11-22T12:06:47.175" v="767" actId="1076"/>
          <ac:picMkLst>
            <pc:docMk/>
            <pc:sldMk cId="4275189025" sldId="257"/>
            <ac:picMk id="23" creationId="{06EDE6A9-F26A-4D32-8EC0-754F3E8722B9}"/>
          </ac:picMkLst>
        </pc:picChg>
        <pc:picChg chg="mod">
          <ac:chgData name="刘 倪逸秋" userId="67c6b8e9f4c0d718" providerId="LiveId" clId="{ADF00090-4A99-5F44-9AFD-A7963E3CDD66}" dt="2019-11-22T11:27:19.150" v="230" actId="1076"/>
          <ac:picMkLst>
            <pc:docMk/>
            <pc:sldMk cId="4275189025" sldId="257"/>
            <ac:picMk id="24" creationId="{A6E8281D-11E2-4DE4-BF1E-B603040663C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D2A0D6-440C-4BAE-ACA8-DD9D54A57F53}" type="datetimeFigureOut">
              <a:rPr lang="en-US" smtClean="0"/>
              <a:pPr/>
              <a:t>11/24/2019</a:t>
            </a:fld>
            <a:endParaRPr lang="en-US"/>
          </a:p>
        </p:txBody>
      </p:sp>
      <p:sp>
        <p:nvSpPr>
          <p:cNvPr id="4" name="Slide Image Placeholder 3"/>
          <p:cNvSpPr>
            <a:spLocks noGrp="1" noRot="1" noChangeAspect="1"/>
          </p:cNvSpPr>
          <p:nvPr>
            <p:ph type="sldImg" idx="2"/>
          </p:nvPr>
        </p:nvSpPr>
        <p:spPr>
          <a:xfrm>
            <a:off x="2286000" y="685800"/>
            <a:ext cx="228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D19E95-24B6-46DF-A1C3-69A394D9B759}" type="slidenum">
              <a:rPr lang="en-US" smtClean="0"/>
              <a:pPr/>
              <a:t>‹#›</a:t>
            </a:fld>
            <a:endParaRPr lang="en-US"/>
          </a:p>
        </p:txBody>
      </p:sp>
    </p:spTree>
    <p:extLst>
      <p:ext uri="{BB962C8B-B14F-4D97-AF65-F5344CB8AC3E}">
        <p14:creationId xmlns:p14="http://schemas.microsoft.com/office/powerpoint/2010/main" val="718495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D19E95-24B6-46DF-A1C3-69A394D9B759}" type="slidenum">
              <a:rPr lang="en-US" smtClean="0"/>
              <a:pPr/>
              <a:t>1</a:t>
            </a:fld>
            <a:endParaRPr lang="en-US"/>
          </a:p>
        </p:txBody>
      </p:sp>
    </p:spTree>
    <p:extLst>
      <p:ext uri="{BB962C8B-B14F-4D97-AF65-F5344CB8AC3E}">
        <p14:creationId xmlns:p14="http://schemas.microsoft.com/office/powerpoint/2010/main" val="4112968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620203" y="10066261"/>
            <a:ext cx="18362295" cy="6945868"/>
          </a:xfrm>
        </p:spPr>
        <p:txBody>
          <a:bodyPr/>
          <a:lstStyle/>
          <a:p>
            <a:r>
              <a:rPr lang="zh-CN" altLang="en-US"/>
              <a:t>单击此处编辑母版标题样式</a:t>
            </a:r>
            <a:endParaRPr lang="en-US"/>
          </a:p>
        </p:txBody>
      </p:sp>
      <p:sp>
        <p:nvSpPr>
          <p:cNvPr id="3" name="副标题 2"/>
          <p:cNvSpPr>
            <a:spLocks noGrp="1"/>
          </p:cNvSpPr>
          <p:nvPr>
            <p:ph type="subTitle" idx="1"/>
          </p:nvPr>
        </p:nvSpPr>
        <p:spPr>
          <a:xfrm>
            <a:off x="3240405" y="18362295"/>
            <a:ext cx="15121890" cy="8281035"/>
          </a:xfrm>
        </p:spPr>
        <p:txBody>
          <a:bodyPr/>
          <a:lstStyle>
            <a:lvl1pPr marL="0" indent="0" algn="ctr">
              <a:buNone/>
              <a:defRPr>
                <a:solidFill>
                  <a:schemeClr val="tx1">
                    <a:tint val="75000"/>
                  </a:schemeClr>
                </a:solidFill>
              </a:defRPr>
            </a:lvl1pPr>
            <a:lvl2pPr marL="1543050" indent="0" algn="ctr">
              <a:buNone/>
              <a:defRPr>
                <a:solidFill>
                  <a:schemeClr val="tx1">
                    <a:tint val="75000"/>
                  </a:schemeClr>
                </a:solidFill>
              </a:defRPr>
            </a:lvl2pPr>
            <a:lvl3pPr marL="3086100" indent="0" algn="ctr">
              <a:buNone/>
              <a:defRPr>
                <a:solidFill>
                  <a:schemeClr val="tx1">
                    <a:tint val="75000"/>
                  </a:schemeClr>
                </a:solidFill>
              </a:defRPr>
            </a:lvl3pPr>
            <a:lvl4pPr marL="4629150" indent="0" algn="ctr">
              <a:buNone/>
              <a:defRPr>
                <a:solidFill>
                  <a:schemeClr val="tx1">
                    <a:tint val="75000"/>
                  </a:schemeClr>
                </a:solidFill>
              </a:defRPr>
            </a:lvl4pPr>
            <a:lvl5pPr marL="6172200" indent="0" algn="ctr">
              <a:buNone/>
              <a:defRPr>
                <a:solidFill>
                  <a:schemeClr val="tx1">
                    <a:tint val="75000"/>
                  </a:schemeClr>
                </a:solidFill>
              </a:defRPr>
            </a:lvl5pPr>
            <a:lvl6pPr marL="7715250" indent="0" algn="ctr">
              <a:buNone/>
              <a:defRPr>
                <a:solidFill>
                  <a:schemeClr val="tx1">
                    <a:tint val="75000"/>
                  </a:schemeClr>
                </a:solidFill>
              </a:defRPr>
            </a:lvl6pPr>
            <a:lvl7pPr marL="9258300" indent="0" algn="ctr">
              <a:buNone/>
              <a:defRPr>
                <a:solidFill>
                  <a:schemeClr val="tx1">
                    <a:tint val="75000"/>
                  </a:schemeClr>
                </a:solidFill>
              </a:defRPr>
            </a:lvl7pPr>
            <a:lvl8pPr marL="10801350" indent="0" algn="ctr">
              <a:buNone/>
              <a:defRPr>
                <a:solidFill>
                  <a:schemeClr val="tx1">
                    <a:tint val="75000"/>
                  </a:schemeClr>
                </a:solidFill>
              </a:defRPr>
            </a:lvl8pPr>
            <a:lvl9pPr marL="12344400" indent="0" algn="ctr">
              <a:buNone/>
              <a:defRPr>
                <a:solidFill>
                  <a:schemeClr val="tx1">
                    <a:tint val="75000"/>
                  </a:schemeClr>
                </a:solidFill>
              </a:defRPr>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pPr/>
              <a:t>11/24/2019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173525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pPr/>
              <a:t>11/24/2019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3382699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37002126" y="6128271"/>
            <a:ext cx="11483935" cy="130643826"/>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2550320" y="6128271"/>
            <a:ext cx="34091761" cy="130643826"/>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pPr/>
              <a:t>11/24/2019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197021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pPr/>
              <a:t>11/24/2019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51735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706464" y="20822605"/>
            <a:ext cx="18362295" cy="6435804"/>
          </a:xfrm>
        </p:spPr>
        <p:txBody>
          <a:bodyPr anchor="t"/>
          <a:lstStyle>
            <a:lvl1pPr algn="l">
              <a:defRPr sz="13500" b="1" cap="all"/>
            </a:lvl1pPr>
          </a:lstStyle>
          <a:p>
            <a:r>
              <a:rPr lang="zh-CN" altLang="en-US"/>
              <a:t>单击此处编辑母版标题样式</a:t>
            </a:r>
            <a:endParaRPr lang="en-US"/>
          </a:p>
        </p:txBody>
      </p:sp>
      <p:sp>
        <p:nvSpPr>
          <p:cNvPr id="3" name="文本占位符 2"/>
          <p:cNvSpPr>
            <a:spLocks noGrp="1"/>
          </p:cNvSpPr>
          <p:nvPr>
            <p:ph type="body" idx="1"/>
          </p:nvPr>
        </p:nvSpPr>
        <p:spPr>
          <a:xfrm>
            <a:off x="1706464" y="13734221"/>
            <a:ext cx="18362295" cy="7088384"/>
          </a:xfrm>
        </p:spPr>
        <p:txBody>
          <a:bodyPr anchor="b"/>
          <a:lstStyle>
            <a:lvl1pPr marL="0" indent="0">
              <a:buNone/>
              <a:defRPr sz="6800">
                <a:solidFill>
                  <a:schemeClr val="tx1">
                    <a:tint val="75000"/>
                  </a:schemeClr>
                </a:solidFill>
              </a:defRPr>
            </a:lvl1pPr>
            <a:lvl2pPr marL="1543050" indent="0">
              <a:buNone/>
              <a:defRPr sz="6100">
                <a:solidFill>
                  <a:schemeClr val="tx1">
                    <a:tint val="75000"/>
                  </a:schemeClr>
                </a:solidFill>
              </a:defRPr>
            </a:lvl2pPr>
            <a:lvl3pPr marL="3086100" indent="0">
              <a:buNone/>
              <a:defRPr sz="5400">
                <a:solidFill>
                  <a:schemeClr val="tx1">
                    <a:tint val="75000"/>
                  </a:schemeClr>
                </a:solidFill>
              </a:defRPr>
            </a:lvl3pPr>
            <a:lvl4pPr marL="4629150" indent="0">
              <a:buNone/>
              <a:defRPr sz="4700">
                <a:solidFill>
                  <a:schemeClr val="tx1">
                    <a:tint val="75000"/>
                  </a:schemeClr>
                </a:solidFill>
              </a:defRPr>
            </a:lvl4pPr>
            <a:lvl5pPr marL="6172200" indent="0">
              <a:buNone/>
              <a:defRPr sz="4700">
                <a:solidFill>
                  <a:schemeClr val="tx1">
                    <a:tint val="75000"/>
                  </a:schemeClr>
                </a:solidFill>
              </a:defRPr>
            </a:lvl5pPr>
            <a:lvl6pPr marL="7715250" indent="0">
              <a:buNone/>
              <a:defRPr sz="4700">
                <a:solidFill>
                  <a:schemeClr val="tx1">
                    <a:tint val="75000"/>
                  </a:schemeClr>
                </a:solidFill>
              </a:defRPr>
            </a:lvl6pPr>
            <a:lvl7pPr marL="9258300" indent="0">
              <a:buNone/>
              <a:defRPr sz="4700">
                <a:solidFill>
                  <a:schemeClr val="tx1">
                    <a:tint val="75000"/>
                  </a:schemeClr>
                </a:solidFill>
              </a:defRPr>
            </a:lvl7pPr>
            <a:lvl8pPr marL="10801350" indent="0">
              <a:buNone/>
              <a:defRPr sz="4700">
                <a:solidFill>
                  <a:schemeClr val="tx1">
                    <a:tint val="75000"/>
                  </a:schemeClr>
                </a:solidFill>
              </a:defRPr>
            </a:lvl8pPr>
            <a:lvl9pPr marL="12344400" indent="0">
              <a:buNone/>
              <a:defRPr sz="47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F983748-E03C-485D-816E-74B96F21D274}" type="datetimeFigureOut">
              <a:rPr lang="en-US" smtClean="0"/>
              <a:pPr/>
              <a:t>11/24/2019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735415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2550319" y="35726968"/>
            <a:ext cx="22787848" cy="101045127"/>
          </a:xfrm>
        </p:spPr>
        <p:txBody>
          <a:bodyPr/>
          <a:lstStyle>
            <a:lvl1pPr>
              <a:defRPr sz="9500"/>
            </a:lvl1pPr>
            <a:lvl2pPr>
              <a:defRPr sz="8100"/>
            </a:lvl2pPr>
            <a:lvl3pPr>
              <a:defRPr sz="6800"/>
            </a:lvl3pPr>
            <a:lvl4pPr>
              <a:defRPr sz="6100"/>
            </a:lvl4pPr>
            <a:lvl5pPr>
              <a:defRPr sz="6100"/>
            </a:lvl5pPr>
            <a:lvl6pPr>
              <a:defRPr sz="6100"/>
            </a:lvl6pPr>
            <a:lvl7pPr>
              <a:defRPr sz="6100"/>
            </a:lvl7pPr>
            <a:lvl8pPr>
              <a:defRPr sz="6100"/>
            </a:lvl8pPr>
            <a:lvl9pPr>
              <a:defRPr sz="6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25698212" y="35726968"/>
            <a:ext cx="22787848" cy="101045127"/>
          </a:xfrm>
        </p:spPr>
        <p:txBody>
          <a:bodyPr/>
          <a:lstStyle>
            <a:lvl1pPr>
              <a:defRPr sz="9500"/>
            </a:lvl1pPr>
            <a:lvl2pPr>
              <a:defRPr sz="8100"/>
            </a:lvl2pPr>
            <a:lvl3pPr>
              <a:defRPr sz="6800"/>
            </a:lvl3pPr>
            <a:lvl4pPr>
              <a:defRPr sz="6100"/>
            </a:lvl4pPr>
            <a:lvl5pPr>
              <a:defRPr sz="6100"/>
            </a:lvl5pPr>
            <a:lvl6pPr>
              <a:defRPr sz="6100"/>
            </a:lvl6pPr>
            <a:lvl7pPr>
              <a:defRPr sz="6100"/>
            </a:lvl7pPr>
            <a:lvl8pPr>
              <a:defRPr sz="6100"/>
            </a:lvl8pPr>
            <a:lvl9pPr>
              <a:defRPr sz="6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4F983748-E03C-485D-816E-74B96F21D274}" type="datetimeFigureOut">
              <a:rPr lang="en-US" smtClean="0"/>
              <a:pPr/>
              <a:t>11/24/2019</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3426378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080135" y="1297665"/>
            <a:ext cx="19442430" cy="5400675"/>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1080135" y="7253409"/>
            <a:ext cx="9544944" cy="3022875"/>
          </a:xfrm>
        </p:spPr>
        <p:txBody>
          <a:bodyPr anchor="b"/>
          <a:lstStyle>
            <a:lvl1pPr marL="0" indent="0">
              <a:buNone/>
              <a:defRPr sz="8100" b="1"/>
            </a:lvl1pPr>
            <a:lvl2pPr marL="1543050" indent="0">
              <a:buNone/>
              <a:defRPr sz="6800" b="1"/>
            </a:lvl2pPr>
            <a:lvl3pPr marL="3086100" indent="0">
              <a:buNone/>
              <a:defRPr sz="6100" b="1"/>
            </a:lvl3pPr>
            <a:lvl4pPr marL="4629150" indent="0">
              <a:buNone/>
              <a:defRPr sz="5400" b="1"/>
            </a:lvl4pPr>
            <a:lvl5pPr marL="6172200" indent="0">
              <a:buNone/>
              <a:defRPr sz="5400" b="1"/>
            </a:lvl5pPr>
            <a:lvl6pPr marL="7715250" indent="0">
              <a:buNone/>
              <a:defRPr sz="5400" b="1"/>
            </a:lvl6pPr>
            <a:lvl7pPr marL="9258300" indent="0">
              <a:buNone/>
              <a:defRPr sz="5400" b="1"/>
            </a:lvl7pPr>
            <a:lvl8pPr marL="10801350" indent="0">
              <a:buNone/>
              <a:defRPr sz="5400" b="1"/>
            </a:lvl8pPr>
            <a:lvl9pPr marL="12344400" indent="0">
              <a:buNone/>
              <a:defRPr sz="5400" b="1"/>
            </a:lvl9pPr>
          </a:lstStyle>
          <a:p>
            <a:pPr lvl="0"/>
            <a:r>
              <a:rPr lang="zh-CN" altLang="en-US"/>
              <a:t>单击此处编辑母版文本样式</a:t>
            </a:r>
          </a:p>
        </p:txBody>
      </p:sp>
      <p:sp>
        <p:nvSpPr>
          <p:cNvPr id="4" name="内容占位符 3"/>
          <p:cNvSpPr>
            <a:spLocks noGrp="1"/>
          </p:cNvSpPr>
          <p:nvPr>
            <p:ph sz="half" idx="2"/>
          </p:nvPr>
        </p:nvSpPr>
        <p:spPr>
          <a:xfrm>
            <a:off x="1080135" y="10276284"/>
            <a:ext cx="9544944" cy="18669836"/>
          </a:xfrm>
        </p:spPr>
        <p:txBody>
          <a:bodyPr/>
          <a:lstStyle>
            <a:lvl1pPr>
              <a:defRPr sz="8100"/>
            </a:lvl1pPr>
            <a:lvl2pPr>
              <a:defRPr sz="6800"/>
            </a:lvl2pPr>
            <a:lvl3pPr>
              <a:defRPr sz="6100"/>
            </a:lvl3pPr>
            <a:lvl4pPr>
              <a:defRPr sz="5400"/>
            </a:lvl4pPr>
            <a:lvl5pPr>
              <a:defRPr sz="5400"/>
            </a:lvl5pPr>
            <a:lvl6pPr>
              <a:defRPr sz="5400"/>
            </a:lvl6pPr>
            <a:lvl7pPr>
              <a:defRPr sz="5400"/>
            </a:lvl7pPr>
            <a:lvl8pPr>
              <a:defRPr sz="5400"/>
            </a:lvl8pPr>
            <a:lvl9pPr>
              <a:defRPr sz="5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10973873" y="7253409"/>
            <a:ext cx="9548693" cy="3022875"/>
          </a:xfrm>
        </p:spPr>
        <p:txBody>
          <a:bodyPr anchor="b"/>
          <a:lstStyle>
            <a:lvl1pPr marL="0" indent="0">
              <a:buNone/>
              <a:defRPr sz="8100" b="1"/>
            </a:lvl1pPr>
            <a:lvl2pPr marL="1543050" indent="0">
              <a:buNone/>
              <a:defRPr sz="6800" b="1"/>
            </a:lvl2pPr>
            <a:lvl3pPr marL="3086100" indent="0">
              <a:buNone/>
              <a:defRPr sz="6100" b="1"/>
            </a:lvl3pPr>
            <a:lvl4pPr marL="4629150" indent="0">
              <a:buNone/>
              <a:defRPr sz="5400" b="1"/>
            </a:lvl4pPr>
            <a:lvl5pPr marL="6172200" indent="0">
              <a:buNone/>
              <a:defRPr sz="5400" b="1"/>
            </a:lvl5pPr>
            <a:lvl6pPr marL="7715250" indent="0">
              <a:buNone/>
              <a:defRPr sz="5400" b="1"/>
            </a:lvl6pPr>
            <a:lvl7pPr marL="9258300" indent="0">
              <a:buNone/>
              <a:defRPr sz="5400" b="1"/>
            </a:lvl7pPr>
            <a:lvl8pPr marL="10801350" indent="0">
              <a:buNone/>
              <a:defRPr sz="5400" b="1"/>
            </a:lvl8pPr>
            <a:lvl9pPr marL="12344400" indent="0">
              <a:buNone/>
              <a:defRPr sz="5400" b="1"/>
            </a:lvl9pPr>
          </a:lstStyle>
          <a:p>
            <a:pPr lvl="0"/>
            <a:r>
              <a:rPr lang="zh-CN" altLang="en-US"/>
              <a:t>单击此处编辑母版文本样式</a:t>
            </a:r>
          </a:p>
        </p:txBody>
      </p:sp>
      <p:sp>
        <p:nvSpPr>
          <p:cNvPr id="6" name="内容占位符 5"/>
          <p:cNvSpPr>
            <a:spLocks noGrp="1"/>
          </p:cNvSpPr>
          <p:nvPr>
            <p:ph sz="quarter" idx="4"/>
          </p:nvPr>
        </p:nvSpPr>
        <p:spPr>
          <a:xfrm>
            <a:off x="10973873" y="10276284"/>
            <a:ext cx="9548693" cy="18669836"/>
          </a:xfrm>
        </p:spPr>
        <p:txBody>
          <a:bodyPr/>
          <a:lstStyle>
            <a:lvl1pPr>
              <a:defRPr sz="8100"/>
            </a:lvl1pPr>
            <a:lvl2pPr>
              <a:defRPr sz="6800"/>
            </a:lvl2pPr>
            <a:lvl3pPr>
              <a:defRPr sz="6100"/>
            </a:lvl3pPr>
            <a:lvl4pPr>
              <a:defRPr sz="5400"/>
            </a:lvl4pPr>
            <a:lvl5pPr>
              <a:defRPr sz="5400"/>
            </a:lvl5pPr>
            <a:lvl6pPr>
              <a:defRPr sz="5400"/>
            </a:lvl6pPr>
            <a:lvl7pPr>
              <a:defRPr sz="5400"/>
            </a:lvl7pPr>
            <a:lvl8pPr>
              <a:defRPr sz="5400"/>
            </a:lvl8pPr>
            <a:lvl9pPr>
              <a:defRPr sz="5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4F983748-E03C-485D-816E-74B96F21D274}" type="datetimeFigureOut">
              <a:rPr lang="en-US" smtClean="0"/>
              <a:pPr/>
              <a:t>11/24/2019</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275636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4F983748-E03C-485D-816E-74B96F21D274}" type="datetimeFigureOut">
              <a:rPr lang="en-US" smtClean="0"/>
              <a:pPr/>
              <a:t>11/24/2019</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137968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983748-E03C-485D-816E-74B96F21D274}" type="datetimeFigureOut">
              <a:rPr lang="en-US" smtClean="0"/>
              <a:pPr/>
              <a:t>11/24/2019</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4058899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080136" y="1290161"/>
            <a:ext cx="7107139" cy="5490686"/>
          </a:xfrm>
        </p:spPr>
        <p:txBody>
          <a:bodyPr anchor="b"/>
          <a:lstStyle>
            <a:lvl1pPr algn="l">
              <a:defRPr sz="6800" b="1"/>
            </a:lvl1pPr>
          </a:lstStyle>
          <a:p>
            <a:r>
              <a:rPr lang="zh-CN" altLang="en-US"/>
              <a:t>单击此处编辑母版标题样式</a:t>
            </a:r>
            <a:endParaRPr lang="en-US"/>
          </a:p>
        </p:txBody>
      </p:sp>
      <p:sp>
        <p:nvSpPr>
          <p:cNvPr id="3" name="内容占位符 2"/>
          <p:cNvSpPr>
            <a:spLocks noGrp="1"/>
          </p:cNvSpPr>
          <p:nvPr>
            <p:ph idx="1"/>
          </p:nvPr>
        </p:nvSpPr>
        <p:spPr>
          <a:xfrm>
            <a:off x="8446056" y="1290164"/>
            <a:ext cx="12076509" cy="27655959"/>
          </a:xfrm>
        </p:spPr>
        <p:txBody>
          <a:bodyPr/>
          <a:lstStyle>
            <a:lvl1pPr>
              <a:defRPr sz="10800"/>
            </a:lvl1pPr>
            <a:lvl2pPr>
              <a:defRPr sz="9500"/>
            </a:lvl2pPr>
            <a:lvl3pPr>
              <a:defRPr sz="8100"/>
            </a:lvl3pPr>
            <a:lvl4pPr>
              <a:defRPr sz="6800"/>
            </a:lvl4pPr>
            <a:lvl5pPr>
              <a:defRPr sz="6800"/>
            </a:lvl5pPr>
            <a:lvl6pPr>
              <a:defRPr sz="6800"/>
            </a:lvl6pPr>
            <a:lvl7pPr>
              <a:defRPr sz="6800"/>
            </a:lvl7pPr>
            <a:lvl8pPr>
              <a:defRPr sz="6800"/>
            </a:lvl8pPr>
            <a:lvl9pPr>
              <a:defRPr sz="6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1080136" y="6780850"/>
            <a:ext cx="7107139" cy="22165273"/>
          </a:xfrm>
        </p:spPr>
        <p:txBody>
          <a:bodyPr/>
          <a:lstStyle>
            <a:lvl1pPr marL="0" indent="0">
              <a:buNone/>
              <a:defRPr sz="4700"/>
            </a:lvl1pPr>
            <a:lvl2pPr marL="1543050" indent="0">
              <a:buNone/>
              <a:defRPr sz="4100"/>
            </a:lvl2pPr>
            <a:lvl3pPr marL="3086100" indent="0">
              <a:buNone/>
              <a:defRPr sz="3400"/>
            </a:lvl3pPr>
            <a:lvl4pPr marL="4629150" indent="0">
              <a:buNone/>
              <a:defRPr sz="3000"/>
            </a:lvl4pPr>
            <a:lvl5pPr marL="6172200" indent="0">
              <a:buNone/>
              <a:defRPr sz="3000"/>
            </a:lvl5pPr>
            <a:lvl6pPr marL="7715250" indent="0">
              <a:buNone/>
              <a:defRPr sz="3000"/>
            </a:lvl6pPr>
            <a:lvl7pPr marL="9258300" indent="0">
              <a:buNone/>
              <a:defRPr sz="3000"/>
            </a:lvl7pPr>
            <a:lvl8pPr marL="10801350" indent="0">
              <a:buNone/>
              <a:defRPr sz="3000"/>
            </a:lvl8pPr>
            <a:lvl9pPr marL="12344400" indent="0">
              <a:buNone/>
              <a:defRPr sz="3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F983748-E03C-485D-816E-74B96F21D274}" type="datetimeFigureOut">
              <a:rPr lang="en-US" smtClean="0"/>
              <a:pPr/>
              <a:t>11/24/2019</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829469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234280" y="22682835"/>
            <a:ext cx="12961620" cy="2677837"/>
          </a:xfrm>
        </p:spPr>
        <p:txBody>
          <a:bodyPr anchor="b"/>
          <a:lstStyle>
            <a:lvl1pPr algn="l">
              <a:defRPr sz="6800" b="1"/>
            </a:lvl1pPr>
          </a:lstStyle>
          <a:p>
            <a:r>
              <a:rPr lang="zh-CN" altLang="en-US"/>
              <a:t>单击此处编辑母版标题样式</a:t>
            </a:r>
            <a:endParaRPr lang="en-US"/>
          </a:p>
        </p:txBody>
      </p:sp>
      <p:sp>
        <p:nvSpPr>
          <p:cNvPr id="3" name="图片占位符 2"/>
          <p:cNvSpPr>
            <a:spLocks noGrp="1"/>
          </p:cNvSpPr>
          <p:nvPr>
            <p:ph type="pic" idx="1"/>
          </p:nvPr>
        </p:nvSpPr>
        <p:spPr>
          <a:xfrm>
            <a:off x="4234280" y="2895362"/>
            <a:ext cx="12961620" cy="19442430"/>
          </a:xfrm>
        </p:spPr>
        <p:txBody>
          <a:bodyPr/>
          <a:lstStyle>
            <a:lvl1pPr marL="0" indent="0">
              <a:buNone/>
              <a:defRPr sz="10800"/>
            </a:lvl1pPr>
            <a:lvl2pPr marL="1543050" indent="0">
              <a:buNone/>
              <a:defRPr sz="9500"/>
            </a:lvl2pPr>
            <a:lvl3pPr marL="3086100" indent="0">
              <a:buNone/>
              <a:defRPr sz="8100"/>
            </a:lvl3pPr>
            <a:lvl4pPr marL="4629150" indent="0">
              <a:buNone/>
              <a:defRPr sz="6800"/>
            </a:lvl4pPr>
            <a:lvl5pPr marL="6172200" indent="0">
              <a:buNone/>
              <a:defRPr sz="6800"/>
            </a:lvl5pPr>
            <a:lvl6pPr marL="7715250" indent="0">
              <a:buNone/>
              <a:defRPr sz="6800"/>
            </a:lvl6pPr>
            <a:lvl7pPr marL="9258300" indent="0">
              <a:buNone/>
              <a:defRPr sz="6800"/>
            </a:lvl7pPr>
            <a:lvl8pPr marL="10801350" indent="0">
              <a:buNone/>
              <a:defRPr sz="6800"/>
            </a:lvl8pPr>
            <a:lvl9pPr marL="12344400" indent="0">
              <a:buNone/>
              <a:defRPr sz="6800"/>
            </a:lvl9pPr>
          </a:lstStyle>
          <a:p>
            <a:endParaRPr lang="en-US"/>
          </a:p>
        </p:txBody>
      </p:sp>
      <p:sp>
        <p:nvSpPr>
          <p:cNvPr id="4" name="文本占位符 3"/>
          <p:cNvSpPr>
            <a:spLocks noGrp="1"/>
          </p:cNvSpPr>
          <p:nvPr>
            <p:ph type="body" sz="half" idx="2"/>
          </p:nvPr>
        </p:nvSpPr>
        <p:spPr>
          <a:xfrm>
            <a:off x="4234280" y="25360672"/>
            <a:ext cx="12961620" cy="3802973"/>
          </a:xfrm>
        </p:spPr>
        <p:txBody>
          <a:bodyPr/>
          <a:lstStyle>
            <a:lvl1pPr marL="0" indent="0">
              <a:buNone/>
              <a:defRPr sz="4700"/>
            </a:lvl1pPr>
            <a:lvl2pPr marL="1543050" indent="0">
              <a:buNone/>
              <a:defRPr sz="4100"/>
            </a:lvl2pPr>
            <a:lvl3pPr marL="3086100" indent="0">
              <a:buNone/>
              <a:defRPr sz="3400"/>
            </a:lvl3pPr>
            <a:lvl4pPr marL="4629150" indent="0">
              <a:buNone/>
              <a:defRPr sz="3000"/>
            </a:lvl4pPr>
            <a:lvl5pPr marL="6172200" indent="0">
              <a:buNone/>
              <a:defRPr sz="3000"/>
            </a:lvl5pPr>
            <a:lvl6pPr marL="7715250" indent="0">
              <a:buNone/>
              <a:defRPr sz="3000"/>
            </a:lvl6pPr>
            <a:lvl7pPr marL="9258300" indent="0">
              <a:buNone/>
              <a:defRPr sz="3000"/>
            </a:lvl7pPr>
            <a:lvl8pPr marL="10801350" indent="0">
              <a:buNone/>
              <a:defRPr sz="3000"/>
            </a:lvl8pPr>
            <a:lvl9pPr marL="12344400" indent="0">
              <a:buNone/>
              <a:defRPr sz="3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F983748-E03C-485D-816E-74B96F21D274}" type="datetimeFigureOut">
              <a:rPr lang="en-US" smtClean="0"/>
              <a:pPr/>
              <a:t>11/24/2019</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197766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80135" y="1297665"/>
            <a:ext cx="19442430" cy="5400675"/>
          </a:xfrm>
          <a:prstGeom prst="rect">
            <a:avLst/>
          </a:prstGeom>
        </p:spPr>
        <p:txBody>
          <a:bodyPr vert="horz" lIns="308610" tIns="154305" rIns="308610" bIns="154305"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1080135" y="7560947"/>
            <a:ext cx="19442430" cy="21385175"/>
          </a:xfrm>
          <a:prstGeom prst="rect">
            <a:avLst/>
          </a:prstGeom>
        </p:spPr>
        <p:txBody>
          <a:bodyPr vert="horz" lIns="308610" tIns="154305" rIns="308610" bIns="15430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1080135" y="30033756"/>
            <a:ext cx="5040630" cy="1725216"/>
          </a:xfrm>
          <a:prstGeom prst="rect">
            <a:avLst/>
          </a:prstGeom>
        </p:spPr>
        <p:txBody>
          <a:bodyPr vert="horz" lIns="308610" tIns="154305" rIns="308610" bIns="154305" rtlCol="0" anchor="ctr"/>
          <a:lstStyle>
            <a:lvl1pPr algn="l">
              <a:defRPr sz="4100">
                <a:solidFill>
                  <a:schemeClr val="tx1">
                    <a:tint val="75000"/>
                  </a:schemeClr>
                </a:solidFill>
              </a:defRPr>
            </a:lvl1pPr>
          </a:lstStyle>
          <a:p>
            <a:fld id="{4F983748-E03C-485D-816E-74B96F21D274}" type="datetimeFigureOut">
              <a:rPr lang="en-US" smtClean="0"/>
              <a:pPr/>
              <a:t>11/24/2019</a:t>
            </a:fld>
            <a:endParaRPr lang="en-US"/>
          </a:p>
        </p:txBody>
      </p:sp>
      <p:sp>
        <p:nvSpPr>
          <p:cNvPr id="5" name="页脚占位符 4"/>
          <p:cNvSpPr>
            <a:spLocks noGrp="1"/>
          </p:cNvSpPr>
          <p:nvPr>
            <p:ph type="ftr" sz="quarter" idx="3"/>
          </p:nvPr>
        </p:nvSpPr>
        <p:spPr>
          <a:xfrm>
            <a:off x="7380923" y="30033756"/>
            <a:ext cx="6840855" cy="1725216"/>
          </a:xfrm>
          <a:prstGeom prst="rect">
            <a:avLst/>
          </a:prstGeom>
        </p:spPr>
        <p:txBody>
          <a:bodyPr vert="horz" lIns="308610" tIns="154305" rIns="308610" bIns="154305" rtlCol="0" anchor="ctr"/>
          <a:lstStyle>
            <a:lvl1pPr algn="ctr">
              <a:defRPr sz="41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15481935" y="30033756"/>
            <a:ext cx="5040630" cy="1725216"/>
          </a:xfrm>
          <a:prstGeom prst="rect">
            <a:avLst/>
          </a:prstGeom>
        </p:spPr>
        <p:txBody>
          <a:bodyPr vert="horz" lIns="308610" tIns="154305" rIns="308610" bIns="154305" rtlCol="0" anchor="ctr"/>
          <a:lstStyle>
            <a:lvl1pPr algn="r">
              <a:defRPr sz="4100">
                <a:solidFill>
                  <a:schemeClr val="tx1">
                    <a:tint val="75000"/>
                  </a:schemeClr>
                </a:solidFill>
              </a:defRPr>
            </a:lvl1pPr>
          </a:lstStyle>
          <a:p>
            <a:fld id="{76580BB3-141D-4914-84F9-D3B6B6CF357D}" type="slidenum">
              <a:rPr lang="en-US" smtClean="0"/>
              <a:pPr/>
              <a:t>‹#›</a:t>
            </a:fld>
            <a:endParaRPr lang="en-US"/>
          </a:p>
        </p:txBody>
      </p:sp>
    </p:spTree>
    <p:extLst>
      <p:ext uri="{BB962C8B-B14F-4D97-AF65-F5344CB8AC3E}">
        <p14:creationId xmlns:p14="http://schemas.microsoft.com/office/powerpoint/2010/main" val="443456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086100" rtl="0" eaLnBrk="1" latinLnBrk="0" hangingPunct="1">
        <a:spcBef>
          <a:spcPct val="0"/>
        </a:spcBef>
        <a:buNone/>
        <a:defRPr sz="14900" b="0" i="0" u="none" kern="1200">
          <a:solidFill>
            <a:schemeClr val="tx1"/>
          </a:solidFill>
          <a:latin typeface="+mj-lt"/>
          <a:ea typeface="+mj-ea"/>
          <a:cs typeface="+mj-cs"/>
        </a:defRPr>
      </a:lvl1pPr>
    </p:titleStyle>
    <p:bodyStyle>
      <a:lvl1pPr marL="1157288" indent="-1157288" algn="l" defTabSz="3086100" rtl="0" eaLnBrk="1" latinLnBrk="0" hangingPunct="1">
        <a:spcBef>
          <a:spcPct val="20000"/>
        </a:spcBef>
        <a:buFont typeface="Arial" pitchFamily="34" charset="0"/>
        <a:buChar char="•"/>
        <a:defRPr sz="10800" kern="1200">
          <a:solidFill>
            <a:schemeClr val="tx1"/>
          </a:solidFill>
          <a:latin typeface="+mn-lt"/>
          <a:ea typeface="+mn-ea"/>
          <a:cs typeface="+mn-cs"/>
        </a:defRPr>
      </a:lvl1pPr>
      <a:lvl2pPr marL="2507456" indent="-964406" algn="l" defTabSz="3086100" rtl="0" eaLnBrk="1" latinLnBrk="0" hangingPunct="1">
        <a:spcBef>
          <a:spcPct val="20000"/>
        </a:spcBef>
        <a:buFont typeface="Arial" pitchFamily="34" charset="0"/>
        <a:buChar char="–"/>
        <a:defRPr sz="9500" b="0" i="0" u="none" kern="1200">
          <a:solidFill>
            <a:schemeClr val="tx1"/>
          </a:solidFill>
          <a:latin typeface="+mn-lt"/>
          <a:ea typeface="+mn-ea"/>
          <a:cs typeface="+mn-cs"/>
        </a:defRPr>
      </a:lvl2pPr>
      <a:lvl3pPr marL="3857625" indent="-771525" algn="l" defTabSz="3086100" rtl="0" eaLnBrk="1" latinLnBrk="0" hangingPunct="1">
        <a:spcBef>
          <a:spcPct val="20000"/>
        </a:spcBef>
        <a:buFont typeface="Arial" pitchFamily="34" charset="0"/>
        <a:buChar char="•"/>
        <a:defRPr sz="8100" kern="1200">
          <a:solidFill>
            <a:schemeClr val="tx1"/>
          </a:solidFill>
          <a:latin typeface="+mn-lt"/>
          <a:ea typeface="+mn-ea"/>
          <a:cs typeface="+mn-cs"/>
        </a:defRPr>
      </a:lvl3pPr>
      <a:lvl4pPr marL="54006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4pPr>
      <a:lvl5pPr marL="69437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5pPr>
      <a:lvl6pPr marL="84867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6pPr>
      <a:lvl7pPr marL="100298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7pPr>
      <a:lvl8pPr marL="115728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8pPr>
      <a:lvl9pPr marL="131159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9pPr>
    </p:bodyStyle>
    <p:otherStyle>
      <a:defPPr>
        <a:defRPr lang="en-US"/>
      </a:defPPr>
      <a:lvl1pPr marL="0" algn="l" defTabSz="3086100" rtl="0" eaLnBrk="1" latinLnBrk="0" hangingPunct="1">
        <a:defRPr sz="6100" kern="1200">
          <a:solidFill>
            <a:schemeClr val="tx1"/>
          </a:solidFill>
          <a:latin typeface="+mn-lt"/>
          <a:ea typeface="+mn-ea"/>
          <a:cs typeface="+mn-cs"/>
        </a:defRPr>
      </a:lvl1pPr>
      <a:lvl2pPr marL="1543050" algn="l" defTabSz="3086100" rtl="0" eaLnBrk="1" latinLnBrk="0" hangingPunct="1">
        <a:defRPr sz="6100" kern="1200">
          <a:solidFill>
            <a:schemeClr val="tx1"/>
          </a:solidFill>
          <a:latin typeface="+mn-lt"/>
          <a:ea typeface="+mn-ea"/>
          <a:cs typeface="+mn-cs"/>
        </a:defRPr>
      </a:lvl2pPr>
      <a:lvl3pPr marL="3086100" algn="l" defTabSz="3086100" rtl="0" eaLnBrk="1" latinLnBrk="0" hangingPunct="1">
        <a:defRPr sz="6100" kern="1200">
          <a:solidFill>
            <a:schemeClr val="tx1"/>
          </a:solidFill>
          <a:latin typeface="+mn-lt"/>
          <a:ea typeface="+mn-ea"/>
          <a:cs typeface="+mn-cs"/>
        </a:defRPr>
      </a:lvl3pPr>
      <a:lvl4pPr marL="4629150" algn="l" defTabSz="3086100" rtl="0" eaLnBrk="1" latinLnBrk="0" hangingPunct="1">
        <a:defRPr sz="6100" kern="1200">
          <a:solidFill>
            <a:schemeClr val="tx1"/>
          </a:solidFill>
          <a:latin typeface="+mn-lt"/>
          <a:ea typeface="+mn-ea"/>
          <a:cs typeface="+mn-cs"/>
        </a:defRPr>
      </a:lvl4pPr>
      <a:lvl5pPr marL="6172200" algn="l" defTabSz="3086100" rtl="0" eaLnBrk="1" latinLnBrk="0" hangingPunct="1">
        <a:defRPr sz="6100" kern="1200">
          <a:solidFill>
            <a:schemeClr val="tx1"/>
          </a:solidFill>
          <a:latin typeface="+mn-lt"/>
          <a:ea typeface="+mn-ea"/>
          <a:cs typeface="+mn-cs"/>
        </a:defRPr>
      </a:lvl5pPr>
      <a:lvl6pPr marL="7715250" algn="l" defTabSz="3086100" rtl="0" eaLnBrk="1" latinLnBrk="0" hangingPunct="1">
        <a:defRPr sz="6100" kern="1200">
          <a:solidFill>
            <a:schemeClr val="tx1"/>
          </a:solidFill>
          <a:latin typeface="+mn-lt"/>
          <a:ea typeface="+mn-ea"/>
          <a:cs typeface="+mn-cs"/>
        </a:defRPr>
      </a:lvl6pPr>
      <a:lvl7pPr marL="9258300" algn="l" defTabSz="3086100" rtl="0" eaLnBrk="1" latinLnBrk="0" hangingPunct="1">
        <a:defRPr sz="6100" kern="1200">
          <a:solidFill>
            <a:schemeClr val="tx1"/>
          </a:solidFill>
          <a:latin typeface="+mn-lt"/>
          <a:ea typeface="+mn-ea"/>
          <a:cs typeface="+mn-cs"/>
        </a:defRPr>
      </a:lvl7pPr>
      <a:lvl8pPr marL="10801350" algn="l" defTabSz="3086100" rtl="0" eaLnBrk="1" latinLnBrk="0" hangingPunct="1">
        <a:defRPr sz="6100" kern="1200">
          <a:solidFill>
            <a:schemeClr val="tx1"/>
          </a:solidFill>
          <a:latin typeface="+mn-lt"/>
          <a:ea typeface="+mn-ea"/>
          <a:cs typeface="+mn-cs"/>
        </a:defRPr>
      </a:lvl8pPr>
      <a:lvl9pPr marL="12344400" algn="l" defTabSz="3086100"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hyperlink" Target="https://www.teamviewer.com/en/"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p:cNvSpPr txBox="1">
            <a:spLocks/>
          </p:cNvSpPr>
          <p:nvPr/>
        </p:nvSpPr>
        <p:spPr>
          <a:xfrm>
            <a:off x="540000" y="2808537"/>
            <a:ext cx="20520000" cy="4260881"/>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vert="horz" lIns="308610" tIns="154305" rIns="308610" bIns="154305" rtlCol="0">
            <a:normAutofit/>
          </a:bodyPr>
          <a:lstStyle/>
          <a:p>
            <a:pPr>
              <a:spcBef>
                <a:spcPct val="20000"/>
              </a:spcBef>
              <a:tabLst>
                <a:tab pos="3657600" algn="l"/>
              </a:tabLst>
              <a:defRPr/>
            </a:pPr>
            <a:endParaRPr kumimoji="0" lang="zh-CN" altLang="en-US" sz="4200" b="0" i="0" u="none" strike="noStrike" kern="1200" cap="none" spc="0" normalizeH="0" baseline="0" noProof="0" dirty="0">
              <a:ln>
                <a:noFill/>
              </a:ln>
              <a:solidFill>
                <a:schemeClr val="tx2">
                  <a:lumMod val="75000"/>
                </a:schemeClr>
              </a:solidFill>
              <a:effectLst/>
              <a:uLnTx/>
              <a:uFillTx/>
            </a:endParaRPr>
          </a:p>
        </p:txBody>
      </p:sp>
      <p:sp>
        <p:nvSpPr>
          <p:cNvPr id="21" name="矩形 20"/>
          <p:cNvSpPr/>
          <p:nvPr/>
        </p:nvSpPr>
        <p:spPr bwMode="auto">
          <a:xfrm>
            <a:off x="0" y="2484501"/>
            <a:ext cx="21602700" cy="149554"/>
          </a:xfrm>
          <a:prstGeom prst="rect">
            <a:avLst/>
          </a:prstGeom>
          <a:solidFill>
            <a:schemeClr val="tx2">
              <a:lumMod val="7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294574" tIns="147287" rIns="294574" bIns="147287" numCol="1" rtlCol="0" anchor="t" anchorCtr="0" compatLnSpc="1">
            <a:prstTxWarp prst="textNoShape">
              <a:avLst/>
            </a:prstTxWarp>
          </a:bodyPr>
          <a:lstStyle/>
          <a:p>
            <a:endParaRPr lang="en-US">
              <a:solidFill>
                <a:schemeClr val="tx1"/>
              </a:solidFill>
              <a:latin typeface="Arial" pitchFamily="34" charset="0"/>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 y="31035673"/>
            <a:ext cx="21715413" cy="25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7020000" y="365489"/>
            <a:ext cx="14068422" cy="1785104"/>
          </a:xfrm>
          <a:prstGeom prst="rect">
            <a:avLst/>
          </a:prstGeom>
          <a:solidFill>
            <a:schemeClr val="bg1"/>
          </a:solidFill>
        </p:spPr>
        <p:txBody>
          <a:bodyPr wrap="square" rtlCol="0">
            <a:spAutoFit/>
          </a:bodyPr>
          <a:lstStyle/>
          <a:p>
            <a:pPr algn="r"/>
            <a:r>
              <a:rPr lang="en-US" altLang="zh-CN" sz="5500" b="1" dirty="0">
                <a:solidFill>
                  <a:srgbClr val="17365D"/>
                </a:solidFill>
                <a:latin typeface="Times New Roman" panose="02020603050405020304" pitchFamily="18" charset="0"/>
                <a:cs typeface="Times New Roman" panose="02020603050405020304" pitchFamily="18" charset="0"/>
                <a:sym typeface="Constantia" pitchFamily="18" charset="0"/>
              </a:rPr>
              <a:t>VM</a:t>
            </a:r>
            <a:r>
              <a:rPr lang="en-US" altLang="zh-CN" sz="5500" b="1" dirty="0">
                <a:solidFill>
                  <a:srgbClr val="17365D"/>
                </a:solidFill>
                <a:latin typeface="Times New Roman" pitchFamily="18" charset="0"/>
                <a:cs typeface="Times New Roman" panose="02020603050405020304" pitchFamily="18" charset="0"/>
                <a:sym typeface="Times New Roman" pitchFamily="18" charset="0"/>
              </a:rPr>
              <a:t>450</a:t>
            </a:r>
            <a:r>
              <a:rPr lang="en-US" altLang="zh-CN" sz="5500" b="1" dirty="0">
                <a:solidFill>
                  <a:srgbClr val="17365D"/>
                </a:solidFill>
                <a:latin typeface="Times New Roman" panose="02020603050405020304" pitchFamily="18" charset="0"/>
                <a:cs typeface="Times New Roman" panose="02020603050405020304" pitchFamily="18" charset="0"/>
                <a:sym typeface="Constantia" pitchFamily="18" charset="0"/>
              </a:rPr>
              <a:t> • Design and Manufacturing III </a:t>
            </a:r>
          </a:p>
          <a:p>
            <a:pPr algn="r"/>
            <a:r>
              <a:rPr lang="en-US" altLang="zh-CN" sz="5500" b="1" dirty="0">
                <a:solidFill>
                  <a:srgbClr val="17365D"/>
                </a:solidFill>
                <a:latin typeface="Times New Roman" panose="02020603050405020304" pitchFamily="18" charset="0"/>
                <a:cs typeface="Times New Roman" panose="02020603050405020304" pitchFamily="18" charset="0"/>
                <a:sym typeface="Constantia" pitchFamily="18" charset="0"/>
              </a:rPr>
              <a:t>&amp; VE</a:t>
            </a:r>
            <a:r>
              <a:rPr lang="en-US" altLang="zh-CN" sz="5500" b="1" dirty="0">
                <a:solidFill>
                  <a:srgbClr val="17365D"/>
                </a:solidFill>
                <a:latin typeface="Times New Roman" pitchFamily="18" charset="0"/>
                <a:cs typeface="Times New Roman" panose="02020603050405020304" pitchFamily="18" charset="0"/>
                <a:sym typeface="Times New Roman" pitchFamily="18" charset="0"/>
              </a:rPr>
              <a:t>450</a:t>
            </a:r>
            <a:r>
              <a:rPr lang="en-US" altLang="zh-CN" sz="5500" b="1" dirty="0">
                <a:solidFill>
                  <a:srgbClr val="17365D"/>
                </a:solidFill>
                <a:latin typeface="Times New Roman" panose="02020603050405020304" pitchFamily="18" charset="0"/>
                <a:cs typeface="Times New Roman" panose="02020603050405020304" pitchFamily="18" charset="0"/>
                <a:sym typeface="Constantia" pitchFamily="18" charset="0"/>
              </a:rPr>
              <a:t> • Major Design Experience</a:t>
            </a:r>
          </a:p>
        </p:txBody>
      </p:sp>
      <p:sp>
        <p:nvSpPr>
          <p:cNvPr id="15" name="Footer Placeholder 1"/>
          <p:cNvSpPr>
            <a:spLocks noGrp="1"/>
          </p:cNvSpPr>
          <p:nvPr>
            <p:ph type="ftr" sz="quarter" idx="11"/>
          </p:nvPr>
        </p:nvSpPr>
        <p:spPr>
          <a:xfrm>
            <a:off x="540000" y="31251697"/>
            <a:ext cx="20519999" cy="880319"/>
          </a:xfrm>
        </p:spPr>
        <p:txBody>
          <a:bodyPr/>
          <a:lstStyle/>
          <a:p>
            <a:r>
              <a:rPr lang="en-US" sz="3200" dirty="0">
                <a:solidFill>
                  <a:schemeClr val="tx2">
                    <a:lumMod val="75000"/>
                  </a:schemeClr>
                </a:solidFill>
                <a:latin typeface="Times New Roman" panose="02020603050405020304" pitchFamily="18" charset="0"/>
                <a:cs typeface="Times New Roman" panose="02020603050405020304" pitchFamily="18" charset="0"/>
              </a:rPr>
              <a:t>University of Michigan - Shanghai Jiao Tong University Joint Institute</a:t>
            </a:r>
          </a:p>
        </p:txBody>
      </p:sp>
      <p:sp>
        <p:nvSpPr>
          <p:cNvPr id="35" name="TextBox 3"/>
          <p:cNvSpPr txBox="1"/>
          <p:nvPr/>
        </p:nvSpPr>
        <p:spPr>
          <a:xfrm>
            <a:off x="540000" y="7447635"/>
            <a:ext cx="6480000" cy="23394768"/>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tIns="90000" bIns="90000" rtlCol="0">
            <a:noAutofit/>
          </a:bodyPr>
          <a:lstStyle/>
          <a:p>
            <a:pPr algn="ctr"/>
            <a:r>
              <a:rPr lang="en-US" altLang="zh-CN" sz="4000" b="1" u="sng" dirty="0">
                <a:solidFill>
                  <a:schemeClr val="tx2">
                    <a:lumMod val="75000"/>
                  </a:schemeClr>
                </a:solidFill>
              </a:rPr>
              <a:t>Problem Statement</a:t>
            </a:r>
            <a:endParaRPr lang="en-US" altLang="zh-CN" sz="4000" dirty="0">
              <a:solidFill>
                <a:schemeClr val="tx2">
                  <a:lumMod val="75000"/>
                </a:schemeClr>
              </a:solidFill>
            </a:endParaRPr>
          </a:p>
          <a:p>
            <a:pPr fontAlgn="base">
              <a:spcBef>
                <a:spcPct val="0"/>
              </a:spcBef>
              <a:spcAft>
                <a:spcPct val="0"/>
              </a:spcAft>
            </a:pPr>
            <a:r>
              <a:rPr lang="en-US" altLang="zh-CN" sz="3200" dirty="0">
                <a:solidFill>
                  <a:schemeClr val="tx2">
                    <a:lumMod val="75000"/>
                  </a:schemeClr>
                </a:solidFill>
              </a:rPr>
              <a:t>To maintain independent lifestyles, many elderly people prefer to live at home alone rather than in nursing homes. However, family members often worry about the well-being of their elderly relatives and feel unsafe to leaving them unsupervised at home. Additionally, due to the geographical distances, family members are often unable to visit relatives frequently, leading to a loss of bond with family that in turn leads to frustration and loneliness amongst the elderly. Our project is a cheap robot for caregivers to provide physical and mental care for the elderly when they’re far away from each other.</a:t>
            </a:r>
            <a:endParaRPr lang="en-US" altLang="zh-CN" sz="3600" dirty="0">
              <a:solidFill>
                <a:schemeClr val="tx2">
                  <a:lumMod val="75000"/>
                </a:schemeClr>
              </a:solidFill>
            </a:endParaRPr>
          </a:p>
          <a:p>
            <a:endParaRPr lang="en-US" altLang="zh-CN" sz="3600" dirty="0">
              <a:solidFill>
                <a:schemeClr val="tx2">
                  <a:lumMod val="75000"/>
                </a:schemeClr>
              </a:solidFill>
            </a:endParaRPr>
          </a:p>
          <a:p>
            <a:endParaRPr lang="en-US" altLang="zh-CN" sz="3600" dirty="0">
              <a:solidFill>
                <a:schemeClr val="tx2">
                  <a:lumMod val="75000"/>
                </a:schemeClr>
              </a:solidFill>
            </a:endParaRPr>
          </a:p>
          <a:p>
            <a:pPr algn="ctr"/>
            <a:endParaRPr lang="en-US" altLang="zh-CN" sz="2800" b="1" dirty="0">
              <a:solidFill>
                <a:schemeClr val="tx2">
                  <a:lumMod val="75000"/>
                </a:schemeClr>
              </a:solidFill>
            </a:endParaRPr>
          </a:p>
          <a:p>
            <a:pPr algn="ctr"/>
            <a:endParaRPr lang="en-US" altLang="zh-CN" sz="2800" b="1" dirty="0">
              <a:solidFill>
                <a:schemeClr val="tx2">
                  <a:lumMod val="75000"/>
                </a:schemeClr>
              </a:solidFill>
            </a:endParaRPr>
          </a:p>
          <a:p>
            <a:pPr algn="ctr"/>
            <a:endParaRPr lang="en-US" altLang="zh-CN" sz="2800" b="1" dirty="0">
              <a:solidFill>
                <a:schemeClr val="tx2">
                  <a:lumMod val="75000"/>
                </a:schemeClr>
              </a:solidFill>
            </a:endParaRPr>
          </a:p>
          <a:p>
            <a:pPr algn="ctr"/>
            <a:endParaRPr lang="en-US" altLang="zh-CN" sz="2800" b="1" dirty="0">
              <a:solidFill>
                <a:schemeClr val="tx2">
                  <a:lumMod val="75000"/>
                </a:schemeClr>
              </a:solidFill>
            </a:endParaRPr>
          </a:p>
          <a:p>
            <a:pPr algn="ctr"/>
            <a:endParaRPr lang="en-US" altLang="zh-CN" sz="2800" b="1" dirty="0">
              <a:solidFill>
                <a:schemeClr val="tx2">
                  <a:lumMod val="75000"/>
                </a:schemeClr>
              </a:solidFill>
            </a:endParaRPr>
          </a:p>
          <a:p>
            <a:pPr algn="ctr"/>
            <a:endParaRPr lang="en-US" altLang="zh-CN" sz="2800" b="1" dirty="0">
              <a:solidFill>
                <a:schemeClr val="tx2">
                  <a:lumMod val="75000"/>
                </a:schemeClr>
              </a:solidFill>
            </a:endParaRPr>
          </a:p>
          <a:p>
            <a:pPr algn="ctr"/>
            <a:endParaRPr lang="en-US" altLang="zh-CN" sz="2800" b="1" dirty="0">
              <a:solidFill>
                <a:schemeClr val="tx2">
                  <a:lumMod val="75000"/>
                </a:schemeClr>
              </a:solidFill>
            </a:endParaRPr>
          </a:p>
          <a:p>
            <a:pPr algn="ctr"/>
            <a:endParaRPr lang="en-US" altLang="zh-CN" sz="2800" b="1" dirty="0">
              <a:solidFill>
                <a:schemeClr val="tx2">
                  <a:lumMod val="75000"/>
                </a:schemeClr>
              </a:solidFill>
            </a:endParaRPr>
          </a:p>
          <a:p>
            <a:pPr algn="ctr"/>
            <a:r>
              <a:rPr lang="en-US" altLang="zh-CN" sz="2800" b="1" dirty="0">
                <a:solidFill>
                  <a:schemeClr val="tx2">
                    <a:lumMod val="75000"/>
                  </a:schemeClr>
                </a:solidFill>
              </a:rPr>
              <a:t>Fig. 1 </a:t>
            </a:r>
            <a:r>
              <a:rPr lang="en-US" altLang="zh-CN" sz="2800" dirty="0">
                <a:solidFill>
                  <a:schemeClr val="tx2">
                    <a:lumMod val="75000"/>
                  </a:schemeClr>
                </a:solidFill>
              </a:rPr>
              <a:t>Overview for the robot</a:t>
            </a:r>
            <a:endParaRPr lang="en-US" altLang="zh-CN" sz="4000" b="1" u="sng" dirty="0">
              <a:solidFill>
                <a:schemeClr val="tx2">
                  <a:lumMod val="75000"/>
                </a:schemeClr>
              </a:solidFill>
            </a:endParaRPr>
          </a:p>
          <a:p>
            <a:pPr algn="ctr"/>
            <a:r>
              <a:rPr lang="en-US" altLang="zh-CN" sz="4000" b="1" u="sng" dirty="0">
                <a:solidFill>
                  <a:schemeClr val="tx2">
                    <a:lumMod val="75000"/>
                  </a:schemeClr>
                </a:solidFill>
              </a:rPr>
              <a:t>Concept Generation</a:t>
            </a:r>
          </a:p>
          <a:p>
            <a:r>
              <a:rPr lang="en-US" altLang="zh-CN" sz="3200" dirty="0">
                <a:solidFill>
                  <a:schemeClr val="tx2">
                    <a:lumMod val="75000"/>
                  </a:schemeClr>
                </a:solidFill>
              </a:rPr>
              <a:t>The robot serves as a substitute for the caregiver when he or she is far away. It can be controlled remotely by caregivers through computers or mobile devices. Medicine dispensation is one key feature of </a:t>
            </a:r>
          </a:p>
          <a:p>
            <a:r>
              <a:rPr lang="en-US" altLang="zh-CN" sz="3200" dirty="0">
                <a:solidFill>
                  <a:schemeClr val="tx2">
                    <a:lumMod val="75000"/>
                  </a:schemeClr>
                </a:solidFill>
              </a:rPr>
              <a:t>the robot, which can give old people</a:t>
            </a:r>
          </a:p>
          <a:p>
            <a:r>
              <a:rPr lang="en-US" altLang="zh-CN" sz="3200" dirty="0">
                <a:solidFill>
                  <a:schemeClr val="tx2">
                    <a:lumMod val="75000"/>
                  </a:schemeClr>
                </a:solidFill>
              </a:rPr>
              <a:t>medicines when they’re inconvenient</a:t>
            </a:r>
          </a:p>
          <a:p>
            <a:r>
              <a:rPr lang="en-US" altLang="zh-CN" sz="3200" dirty="0">
                <a:solidFill>
                  <a:schemeClr val="tx2">
                    <a:lumMod val="75000"/>
                  </a:schemeClr>
                </a:solidFill>
              </a:rPr>
              <a:t>or forget to take it. Also, the robot has</a:t>
            </a: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b="1" dirty="0">
              <a:solidFill>
                <a:schemeClr val="tx2">
                  <a:lumMod val="75000"/>
                </a:schemeClr>
              </a:solidFill>
            </a:endParaRPr>
          </a:p>
          <a:p>
            <a:pPr algn="ctr"/>
            <a:endParaRPr lang="en-US" altLang="zh-CN" sz="2800" b="1" dirty="0">
              <a:solidFill>
                <a:schemeClr val="tx2">
                  <a:lumMod val="75000"/>
                </a:schemeClr>
              </a:solidFill>
            </a:endParaRPr>
          </a:p>
          <a:p>
            <a:pPr algn="ctr"/>
            <a:endParaRPr lang="en-US" altLang="zh-CN" sz="2800" b="1" dirty="0">
              <a:solidFill>
                <a:schemeClr val="tx2">
                  <a:lumMod val="75000"/>
                </a:schemeClr>
              </a:solidFill>
            </a:endParaRPr>
          </a:p>
          <a:p>
            <a:pPr algn="ctr"/>
            <a:r>
              <a:rPr lang="en-US" altLang="zh-CN" sz="2800" b="1" dirty="0">
                <a:solidFill>
                  <a:schemeClr val="tx2">
                    <a:lumMod val="75000"/>
                  </a:schemeClr>
                </a:solidFill>
              </a:rPr>
              <a:t>Fig. 2 </a:t>
            </a:r>
            <a:r>
              <a:rPr lang="en-US" altLang="zh-CN" sz="2800" dirty="0">
                <a:solidFill>
                  <a:schemeClr val="tx2">
                    <a:lumMod val="75000"/>
                  </a:schemeClr>
                </a:solidFill>
              </a:rPr>
              <a:t>Concept diagram for the robot</a:t>
            </a:r>
            <a:endParaRPr lang="en-US" altLang="zh-CN" sz="2800" b="1" u="sng" dirty="0">
              <a:solidFill>
                <a:schemeClr val="tx2">
                  <a:lumMod val="75000"/>
                </a:schemeClr>
              </a:solidFill>
            </a:endParaRPr>
          </a:p>
          <a:p>
            <a:endParaRPr lang="en-US" altLang="zh-CN" sz="3600" dirty="0"/>
          </a:p>
          <a:p>
            <a:endParaRPr lang="en-US" altLang="zh-CN" sz="3600" b="1" dirty="0">
              <a:solidFill>
                <a:schemeClr val="tx2">
                  <a:lumMod val="75000"/>
                </a:schemeClr>
              </a:solidFill>
            </a:endParaRPr>
          </a:p>
          <a:p>
            <a:endParaRPr lang="en-US" altLang="zh-CN" sz="3600" dirty="0">
              <a:solidFill>
                <a:schemeClr val="tx2">
                  <a:lumMod val="75000"/>
                </a:schemeClr>
              </a:solidFill>
            </a:endParaRPr>
          </a:p>
        </p:txBody>
      </p:sp>
      <mc:AlternateContent xmlns:mc="http://schemas.openxmlformats.org/markup-compatibility/2006" xmlns:a14="http://schemas.microsoft.com/office/drawing/2010/main">
        <mc:Choice Requires="a14">
          <p:sp>
            <p:nvSpPr>
              <p:cNvPr id="36" name="TextBox 4"/>
              <p:cNvSpPr txBox="1"/>
              <p:nvPr/>
            </p:nvSpPr>
            <p:spPr>
              <a:xfrm>
                <a:off x="14545766" y="7447635"/>
                <a:ext cx="6488482" cy="2339918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tIns="90000" bIns="90000" rtlCol="0">
                <a:noAutofit/>
              </a:bodyPr>
              <a:lstStyle/>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r>
                  <a:rPr lang="en-US" altLang="zh-CN" sz="2800" b="1" dirty="0">
                    <a:solidFill>
                      <a:schemeClr val="tx2">
                        <a:lumMod val="75000"/>
                      </a:schemeClr>
                    </a:solidFill>
                  </a:rPr>
                  <a:t>Fig.5</a:t>
                </a:r>
                <a:r>
                  <a:rPr lang="en-US" altLang="zh-CN" sz="2800" dirty="0">
                    <a:solidFill>
                      <a:schemeClr val="tx2">
                        <a:lumMod val="75000"/>
                      </a:schemeClr>
                    </a:solidFill>
                  </a:rPr>
                  <a:t> CAD design for medicine dispenser</a:t>
                </a:r>
              </a:p>
              <a:p>
                <a:r>
                  <a:rPr lang="en-US" altLang="zh-CN" sz="3200" dirty="0">
                    <a:solidFill>
                      <a:schemeClr val="tx2">
                        <a:lumMod val="75000"/>
                      </a:schemeClr>
                    </a:solidFill>
                  </a:rPr>
                  <a:t>SolidWorks and most components are 3D printed to save cost. The storage box is divided in to 14 blocks to meet the 2 weeks’ need. A stepper motor is installed at the top of the medicine dispenser, with gears and bearing, to functionalize the rotation of the storage box. Lid, lock and small pill box in each block is designed to guarantee the safety and waterproof.</a:t>
                </a:r>
                <a:endParaRPr lang="en-US" altLang="zh-CN" sz="4000" b="1" u="sng" dirty="0">
                  <a:solidFill>
                    <a:schemeClr val="tx2">
                      <a:lumMod val="75000"/>
                    </a:schemeClr>
                  </a:solidFill>
                </a:endParaRPr>
              </a:p>
              <a:p>
                <a:pPr algn="ctr"/>
                <a:r>
                  <a:rPr lang="en-US" altLang="zh-CN" sz="4000" b="1" u="sng" dirty="0">
                    <a:solidFill>
                      <a:schemeClr val="tx2">
                        <a:lumMod val="75000"/>
                      </a:schemeClr>
                    </a:solidFill>
                  </a:rPr>
                  <a:t>Validation</a:t>
                </a:r>
              </a:p>
              <a:p>
                <a:r>
                  <a:rPr lang="en-US" altLang="zh-CN" sz="3200" dirty="0">
                    <a:solidFill>
                      <a:schemeClr val="tx2">
                        <a:lumMod val="75000"/>
                      </a:schemeClr>
                    </a:solidFill>
                  </a:rPr>
                  <a:t>Most of our engineering specifications have been met:</a:t>
                </a:r>
              </a:p>
              <a:p>
                <a:pPr marL="457200" indent="-457200">
                  <a:buFont typeface="Wingdings" pitchFamily="2" charset="2"/>
                  <a:buChar char="ü"/>
                </a:pPr>
                <a:r>
                  <a:rPr lang="en-US" altLang="zh-CN" sz="3200" dirty="0">
                    <a:solidFill>
                      <a:schemeClr val="tx2">
                        <a:lumMod val="75000"/>
                      </a:schemeClr>
                    </a:solidFill>
                  </a:rPr>
                  <a:t>Graphic User Interface</a:t>
                </a:r>
              </a:p>
              <a:p>
                <a:pPr>
                  <a:spcAft>
                    <a:spcPts val="600"/>
                  </a:spcAft>
                  <a:buSzPct val="100000"/>
                  <a:buFont typeface="Wingdings" pitchFamily="2" charset="2"/>
                  <a:buChar char="ü"/>
                </a:pPr>
                <a:r>
                  <a:rPr lang="en-US" altLang="zh-CN" sz="3200" dirty="0">
                    <a:solidFill>
                      <a:schemeClr val="tx2">
                        <a:lumMod val="75000"/>
                      </a:schemeClr>
                    </a:solidFill>
                  </a:rPr>
                  <a:t> Reliable encryption of data </a:t>
                </a:r>
              </a:p>
              <a:p>
                <a:pPr>
                  <a:spcAft>
                    <a:spcPts val="600"/>
                  </a:spcAft>
                  <a:buSzPct val="100000"/>
                  <a:buFont typeface="Wingdings" pitchFamily="2" charset="2"/>
                  <a:buChar char="ü"/>
                </a:pPr>
                <a:r>
                  <a:rPr lang="en-US" altLang="zh-CN" sz="3200" dirty="0">
                    <a:solidFill>
                      <a:schemeClr val="tx2">
                        <a:lumMod val="75000"/>
                      </a:schemeClr>
                    </a:solidFill>
                  </a:rPr>
                  <a:t> Support for different devices </a:t>
                </a:r>
              </a:p>
              <a:p>
                <a:pPr>
                  <a:spcAft>
                    <a:spcPts val="600"/>
                  </a:spcAft>
                  <a:buSzPct val="100000"/>
                  <a:buFont typeface="Wingdings" pitchFamily="2" charset="2"/>
                  <a:buChar char="ü"/>
                </a:pPr>
                <a:r>
                  <a:rPr lang="en-US" altLang="zh-CN" sz="3200" dirty="0">
                    <a:solidFill>
                      <a:schemeClr val="tx2">
                        <a:lumMod val="75000"/>
                      </a:schemeClr>
                    </a:solidFill>
                  </a:rPr>
                  <a:t> Video streaming lag </a:t>
                </a:r>
                <a14:m>
                  <m:oMath xmlns:m="http://schemas.openxmlformats.org/officeDocument/2006/math">
                    <m:r>
                      <a:rPr lang="en-US" altLang="zh-CN" sz="3200" b="0" i="1" dirty="0" smtClean="0">
                        <a:solidFill>
                          <a:schemeClr val="tx2">
                            <a:lumMod val="75000"/>
                          </a:schemeClr>
                        </a:solidFill>
                        <a:latin typeface="Cambria Math" panose="02040503050406030204" pitchFamily="18" charset="0"/>
                      </a:rPr>
                      <m:t>≤</m:t>
                    </m:r>
                  </m:oMath>
                </a14:m>
                <a:r>
                  <a:rPr lang="en-US" altLang="zh-CN" sz="3200" dirty="0">
                    <a:solidFill>
                      <a:schemeClr val="tx2">
                        <a:lumMod val="75000"/>
                      </a:schemeClr>
                    </a:solidFill>
                  </a:rPr>
                  <a:t> 1s</a:t>
                </a:r>
              </a:p>
              <a:p>
                <a:pPr>
                  <a:spcAft>
                    <a:spcPts val="600"/>
                  </a:spcAft>
                  <a:buSzPct val="100000"/>
                  <a:buFont typeface="Wingdings" pitchFamily="2" charset="2"/>
                  <a:buChar char="ü"/>
                </a:pPr>
                <a:r>
                  <a:rPr lang="en-US" altLang="zh-CN" sz="3200" dirty="0">
                    <a:solidFill>
                      <a:schemeClr val="tx2">
                        <a:lumMod val="75000"/>
                      </a:schemeClr>
                    </a:solidFill>
                  </a:rPr>
                  <a:t> Medicine dispensation Inaccuracy     </a:t>
                </a:r>
                <a14:m>
                  <m:oMath xmlns:m="http://schemas.openxmlformats.org/officeDocument/2006/math">
                    <m:r>
                      <a:rPr lang="en-US" altLang="zh-CN" sz="3200" b="0" i="1" smtClean="0">
                        <a:solidFill>
                          <a:schemeClr val="tx2">
                            <a:lumMod val="75000"/>
                          </a:schemeClr>
                        </a:solidFill>
                        <a:latin typeface="Cambria Math" panose="02040503050406030204" pitchFamily="18" charset="0"/>
                      </a:rPr>
                      <m:t>≤</m:t>
                    </m:r>
                  </m:oMath>
                </a14:m>
                <a:r>
                  <a:rPr lang="en-US" altLang="zh-CN" sz="3200" dirty="0">
                    <a:solidFill>
                      <a:schemeClr val="tx2">
                        <a:lumMod val="75000"/>
                      </a:schemeClr>
                    </a:solidFill>
                  </a:rPr>
                  <a:t> 1 per 10 rounds</a:t>
                </a:r>
              </a:p>
              <a:p>
                <a:pPr>
                  <a:spcAft>
                    <a:spcPts val="600"/>
                  </a:spcAft>
                  <a:buSzPct val="100000"/>
                  <a:buFont typeface="Wingdings" pitchFamily="2" charset="2"/>
                  <a:buChar char="ü"/>
                </a:pPr>
                <a:r>
                  <a:rPr lang="en-US" altLang="zh-CN" sz="3200" dirty="0">
                    <a:solidFill>
                      <a:schemeClr val="tx2">
                        <a:lumMod val="75000"/>
                      </a:schemeClr>
                    </a:solidFill>
                  </a:rPr>
                  <a:t> Budget </a:t>
                </a:r>
                <a14:m>
                  <m:oMath xmlns:m="http://schemas.openxmlformats.org/officeDocument/2006/math">
                    <m:r>
                      <a:rPr lang="en-US" altLang="zh-CN" sz="3200" b="0" i="1" smtClean="0">
                        <a:solidFill>
                          <a:schemeClr val="tx2">
                            <a:lumMod val="75000"/>
                          </a:schemeClr>
                        </a:solidFill>
                        <a:latin typeface="Cambria Math" panose="02040503050406030204" pitchFamily="18" charset="0"/>
                      </a:rPr>
                      <m:t>≤</m:t>
                    </m:r>
                  </m:oMath>
                </a14:m>
                <a:r>
                  <a:rPr lang="en-US" altLang="zh-CN" sz="3200" dirty="0">
                    <a:solidFill>
                      <a:schemeClr val="tx2">
                        <a:lumMod val="75000"/>
                      </a:schemeClr>
                    </a:solidFill>
                  </a:rPr>
                  <a:t> 5000 CNY</a:t>
                </a:r>
              </a:p>
              <a:p>
                <a:pPr algn="ctr"/>
                <a:r>
                  <a:rPr lang="en-US" altLang="zh-CN" sz="4000" b="1" u="sng" dirty="0">
                    <a:solidFill>
                      <a:schemeClr val="tx2">
                        <a:lumMod val="75000"/>
                      </a:schemeClr>
                    </a:solidFill>
                  </a:rPr>
                  <a:t>Conclusion</a:t>
                </a:r>
              </a:p>
              <a:p>
                <a:r>
                  <a:rPr lang="en-US" altLang="zh-CN" sz="3200" dirty="0">
                    <a:solidFill>
                      <a:schemeClr val="tx2">
                        <a:lumMod val="75000"/>
                      </a:schemeClr>
                    </a:solidFill>
                  </a:rPr>
                  <a:t>Our design of telepresence robot, with key components using 3D printed materials, is</a:t>
                </a:r>
                <a:r>
                  <a:rPr lang="zh-CN" altLang="en-US" sz="3200" dirty="0">
                    <a:solidFill>
                      <a:schemeClr val="tx2">
                        <a:lumMod val="75000"/>
                      </a:schemeClr>
                    </a:solidFill>
                  </a:rPr>
                  <a:t> </a:t>
                </a:r>
                <a:r>
                  <a:rPr lang="en-US" altLang="zh-CN" sz="3200" dirty="0">
                    <a:solidFill>
                      <a:schemeClr val="tx2">
                        <a:lumMod val="75000"/>
                      </a:schemeClr>
                    </a:solidFill>
                  </a:rPr>
                  <a:t>able to realize its core functions at a low cost.  With our design, the telepresence robot will be affordable to more elderly people to provide day-to-day health care. </a:t>
                </a:r>
                <a:endParaRPr lang="zh-CN" altLang="zh-CN" sz="3200" dirty="0">
                  <a:solidFill>
                    <a:schemeClr val="tx2">
                      <a:lumMod val="75000"/>
                    </a:schemeClr>
                  </a:solidFill>
                </a:endParaRPr>
              </a:p>
              <a:p>
                <a:pPr algn="ctr"/>
                <a:r>
                  <a:rPr lang="en-US" altLang="zh-CN" sz="4000" b="1" u="sng" dirty="0">
                    <a:solidFill>
                      <a:schemeClr val="tx2">
                        <a:lumMod val="75000"/>
                      </a:schemeClr>
                    </a:solidFill>
                  </a:rPr>
                  <a:t>Acknowledgement</a:t>
                </a:r>
              </a:p>
              <a:p>
                <a:r>
                  <a:rPr lang="en-US" altLang="zh-CN" sz="2800" dirty="0">
                    <a:solidFill>
                      <a:schemeClr val="tx2">
                        <a:lumMod val="75000"/>
                      </a:schemeClr>
                    </a:solidFill>
                  </a:rPr>
                  <a:t>Sponsor: Pradeep Ray from UM-SJTU Joint Institute</a:t>
                </a:r>
              </a:p>
              <a:p>
                <a:r>
                  <a:rPr lang="en-US" altLang="zh-CN" sz="2800" dirty="0" err="1">
                    <a:solidFill>
                      <a:schemeClr val="tx2">
                        <a:lumMod val="75000"/>
                      </a:schemeClr>
                    </a:solidFill>
                  </a:rPr>
                  <a:t>Yunlong</a:t>
                </a:r>
                <a:r>
                  <a:rPr lang="en-US" altLang="zh-CN" sz="2800" dirty="0">
                    <a:solidFill>
                      <a:schemeClr val="tx2">
                        <a:lumMod val="75000"/>
                      </a:schemeClr>
                    </a:solidFill>
                  </a:rPr>
                  <a:t> Guo from UM-SJTU Joint Institute </a:t>
                </a:r>
              </a:p>
              <a:p>
                <a:r>
                  <a:rPr lang="en-US" altLang="zh-CN" sz="2800" dirty="0" err="1">
                    <a:solidFill>
                      <a:schemeClr val="tx2">
                        <a:lumMod val="75000"/>
                      </a:schemeClr>
                    </a:solidFill>
                  </a:rPr>
                  <a:t>Jibin</a:t>
                </a:r>
                <a:r>
                  <a:rPr lang="en-US" altLang="zh-CN" sz="2800" dirty="0">
                    <a:solidFill>
                      <a:schemeClr val="tx2">
                        <a:lumMod val="75000"/>
                      </a:schemeClr>
                    </a:solidFill>
                  </a:rPr>
                  <a:t> Song and Allen Zhu from UM-SJTU Joint Institute </a:t>
                </a:r>
              </a:p>
              <a:p>
                <a:pPr algn="ctr"/>
                <a:r>
                  <a:rPr lang="en-US" altLang="zh-CN" sz="4000" b="1" u="sng" dirty="0">
                    <a:solidFill>
                      <a:schemeClr val="tx2">
                        <a:lumMod val="75000"/>
                      </a:schemeClr>
                    </a:solidFill>
                  </a:rPr>
                  <a:t>Reference </a:t>
                </a:r>
              </a:p>
              <a:p>
                <a:r>
                  <a:rPr lang="en-US" altLang="zh-CN" sz="2800" dirty="0">
                    <a:solidFill>
                      <a:schemeClr val="tx2">
                        <a:lumMod val="75000"/>
                      </a:schemeClr>
                    </a:solidFill>
                  </a:rPr>
                  <a:t>[1]</a:t>
                </a:r>
                <a:r>
                  <a:rPr lang="en" altLang="zh-CN" sz="2800" dirty="0">
                    <a:hlinkClick r:id="rId4"/>
                  </a:rPr>
                  <a:t> https://www.teamviewer.com/</a:t>
                </a:r>
                <a:endParaRPr lang="en-US" altLang="zh-CN" sz="2800" dirty="0">
                  <a:solidFill>
                    <a:schemeClr val="tx2">
                      <a:lumMod val="75000"/>
                    </a:schemeClr>
                  </a:solidFill>
                </a:endParaRPr>
              </a:p>
              <a:p>
                <a:endParaRPr lang="zh-CN" altLang="en-US" sz="3200" dirty="0"/>
              </a:p>
              <a:p>
                <a:endParaRPr lang="zh-CN" altLang="en-US" sz="3200" dirty="0"/>
              </a:p>
            </p:txBody>
          </p:sp>
        </mc:Choice>
        <mc:Fallback xmlns="">
          <p:sp>
            <p:nvSpPr>
              <p:cNvPr id="36" name="TextBox 4"/>
              <p:cNvSpPr txBox="1">
                <a:spLocks noRot="1" noChangeAspect="1" noMove="1" noResize="1" noEditPoints="1" noAdjustHandles="1" noChangeArrowheads="1" noChangeShapeType="1" noTextEdit="1"/>
              </p:cNvSpPr>
              <p:nvPr/>
            </p:nvSpPr>
            <p:spPr>
              <a:xfrm>
                <a:off x="14545766" y="7447635"/>
                <a:ext cx="6488482" cy="23399180"/>
              </a:xfrm>
              <a:prstGeom prst="rect">
                <a:avLst/>
              </a:prstGeom>
              <a:blipFill>
                <a:blip r:embed="rId5"/>
                <a:stretch>
                  <a:fillRect l="-2152" r="-4397"/>
                </a:stretch>
              </a:blipFill>
              <a:ln>
                <a:solidFill>
                  <a:schemeClr val="accent1">
                    <a:lumMod val="75000"/>
                  </a:schemeClr>
                </a:solidFill>
              </a:ln>
            </p:spPr>
            <p:txBody>
              <a:bodyPr/>
              <a:lstStyle/>
              <a:p>
                <a:r>
                  <a:rPr lang="zh-CN" altLang="en-US">
                    <a:noFill/>
                  </a:rPr>
                  <a:t> </a:t>
                </a:r>
              </a:p>
            </p:txBody>
          </p:sp>
        </mc:Fallback>
      </mc:AlternateContent>
      <p:sp>
        <p:nvSpPr>
          <p:cNvPr id="37" name="TextBox 5"/>
          <p:cNvSpPr txBox="1"/>
          <p:nvPr/>
        </p:nvSpPr>
        <p:spPr>
          <a:xfrm>
            <a:off x="7560990" y="7447635"/>
            <a:ext cx="6480000" cy="2339918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tIns="90000" bIns="90000" rtlCol="0">
            <a:noAutofit/>
          </a:bodyPr>
          <a:lstStyle/>
          <a:p>
            <a:r>
              <a:rPr lang="en-US" altLang="zh-CN" sz="3200" dirty="0">
                <a:solidFill>
                  <a:schemeClr val="tx2">
                    <a:lumMod val="75000"/>
                  </a:schemeClr>
                </a:solidFill>
              </a:rPr>
              <a:t>a screen and a camera for video call, which can also be used for navigation when caregivers is driving it remotely. </a:t>
            </a:r>
            <a:endParaRPr lang="en-US" altLang="zh-CN" sz="2800" dirty="0">
              <a:solidFill>
                <a:schemeClr val="tx2">
                  <a:lumMod val="75000"/>
                </a:schemeClr>
              </a:solidFill>
            </a:endParaRPr>
          </a:p>
          <a:p>
            <a:pPr algn="ctr"/>
            <a:r>
              <a:rPr lang="en-US" altLang="zh-CN" sz="4000" b="1" u="sng" dirty="0">
                <a:solidFill>
                  <a:schemeClr val="tx2">
                    <a:lumMod val="75000"/>
                  </a:schemeClr>
                </a:solidFill>
              </a:rPr>
              <a:t>Remote Control</a:t>
            </a:r>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pPr algn="ctr"/>
            <a:r>
              <a:rPr lang="en-US" altLang="zh-CN" sz="2800" b="1" dirty="0">
                <a:solidFill>
                  <a:schemeClr val="tx2">
                    <a:lumMod val="75000"/>
                  </a:schemeClr>
                </a:solidFill>
              </a:rPr>
              <a:t>Fig.3</a:t>
            </a:r>
            <a:r>
              <a:rPr lang="en-US" altLang="zh-CN" sz="2800" dirty="0">
                <a:solidFill>
                  <a:schemeClr val="tx2">
                    <a:lumMod val="75000"/>
                  </a:schemeClr>
                </a:solidFill>
              </a:rPr>
              <a:t> Remote control flow diagram</a:t>
            </a:r>
            <a:endParaRPr lang="en-US" altLang="zh-CN" sz="3200" dirty="0">
              <a:solidFill>
                <a:schemeClr val="tx2">
                  <a:lumMod val="75000"/>
                </a:schemeClr>
              </a:solidFill>
            </a:endParaRPr>
          </a:p>
          <a:p>
            <a:r>
              <a:rPr lang="en-US" altLang="zh-CN" sz="3200" dirty="0">
                <a:solidFill>
                  <a:schemeClr val="tx2">
                    <a:lumMod val="75000"/>
                  </a:schemeClr>
                </a:solidFill>
              </a:rPr>
              <a:t>The control flow of our robot is shown in Fig. 3. We use  Raspberry Pi as the central processing unit for the robot, which can control the medicine dispenser and the chassis by output voltage signal to the driving motor and servo. To realize remote control, a software called TeamViewer [1] is used by us to build communication between controller and the Raspberry Pi. With its help, the caregivers can log into the Raspberry Pi or the screen as long as they are connected to the Internet.</a:t>
            </a:r>
            <a:endParaRPr lang="en-US" altLang="zh-CN" sz="2800" dirty="0">
              <a:solidFill>
                <a:schemeClr val="tx2">
                  <a:lumMod val="75000"/>
                </a:schemeClr>
              </a:solidFill>
            </a:endParaRPr>
          </a:p>
          <a:p>
            <a:pPr algn="ctr"/>
            <a:r>
              <a:rPr lang="en-US" altLang="zh-CN" sz="4000" b="1" u="sng" dirty="0">
                <a:solidFill>
                  <a:schemeClr val="tx2">
                    <a:lumMod val="75000"/>
                  </a:schemeClr>
                </a:solidFill>
              </a:rPr>
              <a:t>Graphic User Interface </a:t>
            </a:r>
          </a:p>
          <a:p>
            <a:r>
              <a:rPr lang="en-US" altLang="zh-CN" sz="3200" dirty="0">
                <a:solidFill>
                  <a:schemeClr val="tx2">
                    <a:lumMod val="75000"/>
                  </a:schemeClr>
                </a:solidFill>
              </a:rPr>
              <a:t>To make the user interface simple and accessible from all devices,  we implemented a web-based controller for the robot. </a:t>
            </a:r>
            <a:r>
              <a:rPr lang="zh-CN" altLang="en-US" sz="3200" dirty="0">
                <a:solidFill>
                  <a:schemeClr val="tx2">
                    <a:lumMod val="75000"/>
                  </a:schemeClr>
                </a:solidFill>
              </a:rPr>
              <a:t> </a:t>
            </a:r>
            <a:r>
              <a:rPr lang="en-US" altLang="zh-CN" sz="3200" dirty="0">
                <a:solidFill>
                  <a:schemeClr val="tx2">
                    <a:lumMod val="75000"/>
                  </a:schemeClr>
                </a:solidFill>
              </a:rPr>
              <a:t>The website in shown in Fig. 4. Once boot up, the Raspberry Pi would run the control program that </a:t>
            </a:r>
          </a:p>
          <a:p>
            <a:r>
              <a:rPr lang="en-US" altLang="zh-CN" sz="3200" dirty="0">
                <a:solidFill>
                  <a:schemeClr val="tx2">
                    <a:lumMod val="75000"/>
                  </a:schemeClr>
                </a:solidFill>
              </a:rPr>
              <a:t>listens to inputs from the web page. The user may enter the IP address of</a:t>
            </a:r>
          </a:p>
          <a:p>
            <a:r>
              <a:rPr lang="en-US" altLang="zh-CN" sz="3200" dirty="0">
                <a:solidFill>
                  <a:schemeClr val="tx2">
                    <a:lumMod val="75000"/>
                  </a:schemeClr>
                </a:solidFill>
              </a:rPr>
              <a:t>the Raspberry Pi to visit the web page.</a:t>
            </a:r>
          </a:p>
          <a:p>
            <a:endParaRPr lang="en-US" altLang="zh-CN" sz="3200" b="1" u="sng" dirty="0">
              <a:solidFill>
                <a:schemeClr val="tx2">
                  <a:lumMod val="75000"/>
                </a:schemeClr>
              </a:solidFill>
            </a:endParaRPr>
          </a:p>
          <a:p>
            <a:endParaRPr lang="en-US" altLang="zh-CN" sz="3200" u="sng" dirty="0">
              <a:solidFill>
                <a:schemeClr val="tx2">
                  <a:lumMod val="75000"/>
                </a:schemeClr>
              </a:solidFill>
            </a:endParaRPr>
          </a:p>
          <a:p>
            <a:endParaRPr lang="en-US" altLang="zh-CN" sz="3200" b="1" dirty="0">
              <a:solidFill>
                <a:schemeClr val="tx2">
                  <a:lumMod val="75000"/>
                </a:schemeClr>
              </a:solidFill>
            </a:endParaRPr>
          </a:p>
          <a:p>
            <a:endParaRPr lang="en-US" altLang="zh-CN" sz="3200" b="1" dirty="0">
              <a:solidFill>
                <a:schemeClr val="tx2">
                  <a:lumMod val="75000"/>
                </a:schemeClr>
              </a:solidFill>
            </a:endParaRPr>
          </a:p>
          <a:p>
            <a:endParaRPr lang="en-US" altLang="zh-CN" sz="3200" b="1" dirty="0">
              <a:solidFill>
                <a:schemeClr val="tx2">
                  <a:lumMod val="75000"/>
                </a:schemeClr>
              </a:solidFill>
            </a:endParaRPr>
          </a:p>
          <a:p>
            <a:endParaRPr lang="en-US" altLang="zh-CN" sz="3200" b="1" dirty="0">
              <a:solidFill>
                <a:schemeClr val="tx2">
                  <a:lumMod val="75000"/>
                </a:schemeClr>
              </a:solidFill>
            </a:endParaRPr>
          </a:p>
          <a:p>
            <a:r>
              <a:rPr lang="en-US" altLang="zh-CN" sz="3200" b="1" dirty="0">
                <a:solidFill>
                  <a:schemeClr val="tx2">
                    <a:lumMod val="75000"/>
                  </a:schemeClr>
                </a:solidFill>
              </a:rPr>
              <a:t>   </a:t>
            </a:r>
          </a:p>
          <a:p>
            <a:pPr algn="ctr"/>
            <a:r>
              <a:rPr lang="en-US" altLang="zh-CN" sz="2800" b="1" dirty="0">
                <a:solidFill>
                  <a:schemeClr val="tx2">
                    <a:lumMod val="75000"/>
                  </a:schemeClr>
                </a:solidFill>
              </a:rPr>
              <a:t>Fig. 4 </a:t>
            </a:r>
            <a:r>
              <a:rPr lang="en-US" altLang="zh-CN" sz="2800" dirty="0">
                <a:solidFill>
                  <a:schemeClr val="tx2">
                    <a:lumMod val="75000"/>
                  </a:schemeClr>
                </a:solidFill>
              </a:rPr>
              <a:t>Screen shot of the web page</a:t>
            </a:r>
            <a:endParaRPr lang="en-US" altLang="zh-CN" sz="3200" u="sng" dirty="0">
              <a:solidFill>
                <a:schemeClr val="tx2">
                  <a:lumMod val="75000"/>
                </a:schemeClr>
              </a:solidFill>
            </a:endParaRPr>
          </a:p>
          <a:p>
            <a:pPr algn="ctr"/>
            <a:r>
              <a:rPr lang="en-US" altLang="zh-CN" sz="4000" b="1" u="sng" dirty="0">
                <a:solidFill>
                  <a:schemeClr val="tx2">
                    <a:lumMod val="75000"/>
                  </a:schemeClr>
                </a:solidFill>
              </a:rPr>
              <a:t>Medicine Dispenser</a:t>
            </a:r>
          </a:p>
          <a:p>
            <a:r>
              <a:rPr lang="en-US" altLang="zh-CN" sz="3200" dirty="0">
                <a:solidFill>
                  <a:schemeClr val="tx2">
                    <a:lumMod val="75000"/>
                  </a:schemeClr>
                </a:solidFill>
              </a:rPr>
              <a:t>The medicine dispenser is designed in</a:t>
            </a:r>
            <a:endParaRPr lang="en-US" altLang="zh-CN" sz="3200" u="sng" dirty="0">
              <a:solidFill>
                <a:schemeClr val="tx2">
                  <a:lumMod val="75000"/>
                </a:schemeClr>
              </a:solidFill>
            </a:endParaRPr>
          </a:p>
          <a:p>
            <a:endParaRPr lang="en-US" altLang="zh-CN" sz="3200" u="sng" dirty="0">
              <a:solidFill>
                <a:schemeClr val="tx2">
                  <a:lumMod val="75000"/>
                </a:schemeClr>
              </a:solidFill>
            </a:endParaRPr>
          </a:p>
          <a:p>
            <a:endParaRPr lang="en-US" altLang="zh-CN" sz="3200" u="sng" dirty="0">
              <a:solidFill>
                <a:schemeClr val="tx2">
                  <a:lumMod val="75000"/>
                </a:schemeClr>
              </a:solidFill>
            </a:endParaRPr>
          </a:p>
          <a:p>
            <a:endParaRPr lang="en-US" altLang="zh-CN" sz="3200" u="sng" dirty="0">
              <a:solidFill>
                <a:schemeClr val="tx2">
                  <a:lumMod val="75000"/>
                </a:schemeClr>
              </a:solidFill>
            </a:endParaRPr>
          </a:p>
          <a:p>
            <a:pPr algn="ctr"/>
            <a:endParaRPr lang="en-US" altLang="zh-CN" sz="3200" b="1" dirty="0">
              <a:solidFill>
                <a:schemeClr val="tx2">
                  <a:lumMod val="75000"/>
                </a:schemeClr>
              </a:solidFill>
            </a:endParaRPr>
          </a:p>
          <a:p>
            <a:pPr algn="ctr"/>
            <a:endParaRPr lang="en-US" altLang="zh-CN" sz="2800" b="1" dirty="0">
              <a:solidFill>
                <a:schemeClr val="tx2">
                  <a:lumMod val="75000"/>
                </a:schemeClr>
              </a:solidFill>
            </a:endParaRPr>
          </a:p>
          <a:p>
            <a:pPr algn="ctr"/>
            <a:endParaRPr lang="en-US" altLang="zh-CN" sz="2800" b="1" dirty="0">
              <a:solidFill>
                <a:schemeClr val="tx2">
                  <a:lumMod val="75000"/>
                </a:schemeClr>
              </a:solidFill>
            </a:endParaRPr>
          </a:p>
          <a:p>
            <a:pPr algn="ctr"/>
            <a:endParaRPr lang="en-US" altLang="zh-CN" sz="2800" b="1" dirty="0">
              <a:solidFill>
                <a:schemeClr val="tx2">
                  <a:lumMod val="75000"/>
                </a:schemeClr>
              </a:solidFill>
            </a:endParaRPr>
          </a:p>
          <a:p>
            <a:pPr algn="ctr"/>
            <a:endParaRPr lang="en-US" altLang="zh-CN" sz="2800" b="1" dirty="0">
              <a:solidFill>
                <a:schemeClr val="tx2">
                  <a:lumMod val="75000"/>
                </a:schemeClr>
              </a:solidFill>
            </a:endParaRPr>
          </a:p>
          <a:p>
            <a:pPr algn="ctr"/>
            <a:endParaRPr lang="en-US" altLang="zh-CN" sz="2800" dirty="0">
              <a:solidFill>
                <a:schemeClr val="tx2">
                  <a:lumMod val="75000"/>
                </a:schemeClr>
              </a:solidFill>
            </a:endParaRPr>
          </a:p>
          <a:p>
            <a:pPr algn="ctr"/>
            <a:endParaRPr lang="en-US" altLang="zh-CN" sz="2000" b="1" u="sng" dirty="0">
              <a:solidFill>
                <a:schemeClr val="tx2">
                  <a:lumMod val="75000"/>
                </a:schemeClr>
              </a:solidFill>
            </a:endParaRPr>
          </a:p>
          <a:p>
            <a:r>
              <a:rPr lang="en-US" altLang="zh-CN" sz="3200" i="1" dirty="0">
                <a:solidFill>
                  <a:schemeClr val="tx2">
                    <a:lumMod val="75000"/>
                  </a:schemeClr>
                </a:solidFill>
              </a:rPr>
              <a:t>                               </a:t>
            </a:r>
          </a:p>
          <a:p>
            <a:pPr>
              <a:spcAft>
                <a:spcPts val="600"/>
              </a:spcAft>
              <a:buSzPct val="100000"/>
            </a:pPr>
            <a:endParaRPr lang="en-US" altLang="zh-CN" sz="3200" dirty="0">
              <a:solidFill>
                <a:schemeClr val="tx2">
                  <a:lumMod val="75000"/>
                </a:schemeClr>
              </a:solidFill>
            </a:endParaRPr>
          </a:p>
          <a:p>
            <a:pPr>
              <a:spcAft>
                <a:spcPts val="600"/>
              </a:spcAft>
              <a:buSzPct val="50000"/>
            </a:pPr>
            <a:endParaRPr lang="en-US" altLang="zh-CN" sz="3200" dirty="0"/>
          </a:p>
        </p:txBody>
      </p:sp>
      <p:sp>
        <p:nvSpPr>
          <p:cNvPr id="43" name="文本框 42"/>
          <p:cNvSpPr txBox="1"/>
          <p:nvPr/>
        </p:nvSpPr>
        <p:spPr>
          <a:xfrm>
            <a:off x="7499054" y="2932803"/>
            <a:ext cx="13671448" cy="3826689"/>
          </a:xfrm>
          <a:prstGeom prst="rect">
            <a:avLst/>
          </a:prstGeom>
          <a:noFill/>
        </p:spPr>
        <p:txBody>
          <a:bodyPr wrap="square" rtlCol="0">
            <a:spAutoFit/>
          </a:bodyPr>
          <a:lstStyle/>
          <a:p>
            <a:pPr>
              <a:lnSpc>
                <a:spcPts val="6400"/>
              </a:lnSpc>
              <a:tabLst>
                <a:tab pos="3657600" algn="l"/>
              </a:tabLst>
              <a:defRPr/>
            </a:pPr>
            <a:r>
              <a:rPr lang="en-US" altLang="zh-CN" sz="6600" b="1" dirty="0">
                <a:solidFill>
                  <a:schemeClr val="tx2">
                    <a:lumMod val="75000"/>
                  </a:schemeClr>
                </a:solidFill>
                <a:latin typeface="+mj-lt"/>
              </a:rPr>
              <a:t>Healthcare Telepresence Robot for the Elderly</a:t>
            </a:r>
          </a:p>
          <a:p>
            <a:pPr>
              <a:tabLst>
                <a:tab pos="3657600" algn="l"/>
              </a:tabLst>
              <a:defRPr/>
            </a:pPr>
            <a:r>
              <a:rPr lang="en-US" altLang="zh-CN" sz="3400" b="1" dirty="0">
                <a:solidFill>
                  <a:schemeClr val="tx2">
                    <a:lumMod val="75000"/>
                  </a:schemeClr>
                </a:solidFill>
                <a:latin typeface="+mj-lt"/>
              </a:rPr>
              <a:t>Sponsor: </a:t>
            </a:r>
            <a:r>
              <a:rPr lang="en-US" altLang="zh-CN" sz="3400">
                <a:solidFill>
                  <a:schemeClr val="tx2">
                    <a:lumMod val="75000"/>
                  </a:schemeClr>
                </a:solidFill>
                <a:latin typeface="+mj-lt"/>
              </a:rPr>
              <a:t>Pradeep Ray UM-SJTU JI CFE</a:t>
            </a:r>
            <a:endParaRPr lang="en-US" altLang="zh-CN" sz="3400" b="1" i="1" dirty="0">
              <a:solidFill>
                <a:schemeClr val="tx2">
                  <a:lumMod val="75000"/>
                </a:schemeClr>
              </a:solidFill>
              <a:latin typeface="+mj-lt"/>
            </a:endParaRPr>
          </a:p>
          <a:p>
            <a:pPr lvl="0">
              <a:tabLst>
                <a:tab pos="3657600" algn="l"/>
              </a:tabLst>
              <a:defRPr/>
            </a:pPr>
            <a:r>
              <a:rPr lang="en-US" altLang="zh-CN" sz="3400" b="1" dirty="0">
                <a:solidFill>
                  <a:schemeClr val="tx2">
                    <a:lumMod val="75000"/>
                  </a:schemeClr>
                </a:solidFill>
                <a:latin typeface="+mj-lt"/>
              </a:rPr>
              <a:t>Team Members:</a:t>
            </a:r>
            <a:r>
              <a:rPr lang="en-US" altLang="zh-CN" sz="3400" dirty="0">
                <a:latin typeface="+mj-lt"/>
              </a:rPr>
              <a:t> </a:t>
            </a:r>
            <a:r>
              <a:rPr lang="en-US" altLang="zh-CN" sz="3400" dirty="0" err="1">
                <a:solidFill>
                  <a:schemeClr val="tx2">
                    <a:lumMod val="75000"/>
                  </a:schemeClr>
                </a:solidFill>
                <a:latin typeface="+mj-lt"/>
              </a:rPr>
              <a:t>Chongdan</a:t>
            </a:r>
            <a:r>
              <a:rPr lang="en-US" altLang="zh-CN" sz="3400" dirty="0">
                <a:solidFill>
                  <a:schemeClr val="tx2">
                    <a:lumMod val="75000"/>
                  </a:schemeClr>
                </a:solidFill>
                <a:latin typeface="+mj-lt"/>
              </a:rPr>
              <a:t> Pan, Fernando </a:t>
            </a:r>
            <a:r>
              <a:rPr lang="en-US" altLang="zh-CN" sz="3400" dirty="0" err="1">
                <a:solidFill>
                  <a:schemeClr val="tx2">
                    <a:lumMod val="75000"/>
                  </a:schemeClr>
                </a:solidFill>
                <a:latin typeface="+mj-lt"/>
              </a:rPr>
              <a:t>Boaro</a:t>
            </a:r>
            <a:r>
              <a:rPr lang="en-US" altLang="zh-CN" sz="3400" dirty="0">
                <a:solidFill>
                  <a:schemeClr val="tx2">
                    <a:lumMod val="75000"/>
                  </a:schemeClr>
                </a:solidFill>
                <a:latin typeface="+mj-lt"/>
              </a:rPr>
              <a:t>, </a:t>
            </a:r>
            <a:r>
              <a:rPr lang="en-US" altLang="zh-CN" sz="3400" dirty="0" err="1">
                <a:solidFill>
                  <a:schemeClr val="tx2">
                    <a:lumMod val="75000"/>
                  </a:schemeClr>
                </a:solidFill>
                <a:latin typeface="+mj-lt"/>
              </a:rPr>
              <a:t>Niyiqiu</a:t>
            </a:r>
            <a:r>
              <a:rPr lang="en-US" altLang="zh-CN" sz="3400" dirty="0">
                <a:solidFill>
                  <a:schemeClr val="tx2">
                    <a:lumMod val="75000"/>
                  </a:schemeClr>
                </a:solidFill>
                <a:latin typeface="+mj-lt"/>
              </a:rPr>
              <a:t> Liu, </a:t>
            </a:r>
            <a:r>
              <a:rPr lang="en-US" altLang="zh-CN" sz="3400" dirty="0" err="1">
                <a:solidFill>
                  <a:schemeClr val="tx2">
                    <a:lumMod val="75000"/>
                  </a:schemeClr>
                </a:solidFill>
                <a:latin typeface="+mj-lt"/>
              </a:rPr>
              <a:t>Ruixing</a:t>
            </a:r>
            <a:r>
              <a:rPr lang="en-US" altLang="zh-CN" sz="3400" dirty="0">
                <a:solidFill>
                  <a:schemeClr val="tx2">
                    <a:lumMod val="75000"/>
                  </a:schemeClr>
                </a:solidFill>
                <a:latin typeface="+mj-lt"/>
              </a:rPr>
              <a:t> Zhou</a:t>
            </a:r>
            <a:r>
              <a:rPr lang="en-US" altLang="zh-CN" sz="3400" dirty="0">
                <a:solidFill>
                  <a:schemeClr val="tx2">
                    <a:lumMod val="75000"/>
                  </a:schemeClr>
                </a:solidFill>
              </a:rPr>
              <a:t>, Tianyu Qiu</a:t>
            </a:r>
            <a:endParaRPr lang="en-US" altLang="zh-CN" sz="3400" dirty="0">
              <a:solidFill>
                <a:schemeClr val="tx2">
                  <a:lumMod val="75000"/>
                </a:schemeClr>
              </a:solidFill>
              <a:latin typeface="+mj-lt"/>
            </a:endParaRPr>
          </a:p>
          <a:p>
            <a:pPr>
              <a:tabLst>
                <a:tab pos="3657600" algn="l"/>
              </a:tabLst>
              <a:defRPr/>
            </a:pPr>
            <a:r>
              <a:rPr lang="en-US" altLang="zh-CN" sz="3400" b="1" dirty="0">
                <a:solidFill>
                  <a:schemeClr val="tx2">
                    <a:lumMod val="75000"/>
                  </a:schemeClr>
                </a:solidFill>
                <a:latin typeface="+mj-lt"/>
              </a:rPr>
              <a:t>Faculty Advisor</a:t>
            </a:r>
            <a:r>
              <a:rPr lang="en-US" altLang="zh-CN" sz="3400" dirty="0">
                <a:solidFill>
                  <a:schemeClr val="tx2">
                    <a:lumMod val="75000"/>
                  </a:schemeClr>
                </a:solidFill>
                <a:latin typeface="+mj-lt"/>
              </a:rPr>
              <a:t>: </a:t>
            </a:r>
            <a:r>
              <a:rPr lang="en-US" altLang="zh-CN" sz="3400" b="1" dirty="0">
                <a:solidFill>
                  <a:schemeClr val="tx2">
                    <a:lumMod val="75000"/>
                  </a:schemeClr>
                </a:solidFill>
                <a:latin typeface="+mj-lt"/>
              </a:rPr>
              <a:t>Prof.</a:t>
            </a:r>
            <a:r>
              <a:rPr lang="en-US" altLang="zh-CN" sz="3400" dirty="0">
                <a:solidFill>
                  <a:schemeClr val="tx2">
                    <a:lumMod val="75000"/>
                  </a:schemeClr>
                </a:solidFill>
                <a:latin typeface="+mj-lt"/>
              </a:rPr>
              <a:t> Pradeep Ray  </a:t>
            </a:r>
            <a:r>
              <a:rPr lang="en-US" altLang="zh-CN" sz="3400" b="1" dirty="0">
                <a:solidFill>
                  <a:schemeClr val="tx2">
                    <a:lumMod val="75000"/>
                  </a:schemeClr>
                </a:solidFill>
                <a:latin typeface="+mj-lt"/>
              </a:rPr>
              <a:t>Instructor: Prof. </a:t>
            </a:r>
            <a:r>
              <a:rPr lang="en-US" altLang="zh-CN" sz="3400" dirty="0">
                <a:solidFill>
                  <a:schemeClr val="tx2">
                    <a:lumMod val="75000"/>
                  </a:schemeClr>
                </a:solidFill>
                <a:latin typeface="+mj-lt"/>
              </a:rPr>
              <a:t>Yunlong Guo</a:t>
            </a:r>
            <a:endParaRPr lang="zh-CN" altLang="en-US" sz="3400" dirty="0">
              <a:solidFill>
                <a:schemeClr val="tx2">
                  <a:lumMod val="75000"/>
                </a:schemeClr>
              </a:solidFill>
              <a:latin typeface="+mj-lt"/>
            </a:endParaRPr>
          </a:p>
        </p:txBody>
      </p:sp>
      <p:pic>
        <p:nvPicPr>
          <p:cNvPr id="6" name="图片 5">
            <a:extLst>
              <a:ext uri="{FF2B5EF4-FFF2-40B4-BE49-F238E27FC236}">
                <a16:creationId xmlns:a16="http://schemas.microsoft.com/office/drawing/2014/main" id="{E5F8FE70-AD45-4CC9-83A3-5E9E56C8021C}"/>
              </a:ext>
            </a:extLst>
          </p:cNvPr>
          <p:cNvPicPr>
            <a:picLocks noChangeAspect="1"/>
          </p:cNvPicPr>
          <p:nvPr/>
        </p:nvPicPr>
        <p:blipFill>
          <a:blip r:embed="rId6"/>
          <a:stretch>
            <a:fillRect/>
          </a:stretch>
        </p:blipFill>
        <p:spPr>
          <a:xfrm>
            <a:off x="1499460" y="3012272"/>
            <a:ext cx="5015104" cy="3620611"/>
          </a:xfrm>
          <a:prstGeom prst="rect">
            <a:avLst/>
          </a:prstGeom>
        </p:spPr>
      </p:pic>
      <p:pic>
        <p:nvPicPr>
          <p:cNvPr id="8" name="图片 7">
            <a:extLst>
              <a:ext uri="{FF2B5EF4-FFF2-40B4-BE49-F238E27FC236}">
                <a16:creationId xmlns:a16="http://schemas.microsoft.com/office/drawing/2014/main" id="{91ED4A3E-D2D5-44B5-8395-6FDB9E884FC4}"/>
              </a:ext>
            </a:extLst>
          </p:cNvPr>
          <p:cNvPicPr>
            <a:picLocks noChangeAspect="1"/>
          </p:cNvPicPr>
          <p:nvPr/>
        </p:nvPicPr>
        <p:blipFill>
          <a:blip r:embed="rId7"/>
          <a:stretch>
            <a:fillRect/>
          </a:stretch>
        </p:blipFill>
        <p:spPr>
          <a:xfrm>
            <a:off x="1731555" y="16922106"/>
            <a:ext cx="3813211" cy="4392488"/>
          </a:xfrm>
          <a:prstGeom prst="rect">
            <a:avLst/>
          </a:prstGeom>
        </p:spPr>
      </p:pic>
      <p:pic>
        <p:nvPicPr>
          <p:cNvPr id="23" name="图片 22">
            <a:extLst>
              <a:ext uri="{FF2B5EF4-FFF2-40B4-BE49-F238E27FC236}">
                <a16:creationId xmlns:a16="http://schemas.microsoft.com/office/drawing/2014/main" id="{06EDE6A9-F26A-4D32-8EC0-754F3E8722B9}"/>
              </a:ext>
            </a:extLst>
          </p:cNvPr>
          <p:cNvPicPr>
            <a:picLocks noChangeAspect="1"/>
          </p:cNvPicPr>
          <p:nvPr/>
        </p:nvPicPr>
        <p:blipFill>
          <a:blip r:embed="rId8"/>
          <a:stretch>
            <a:fillRect/>
          </a:stretch>
        </p:blipFill>
        <p:spPr>
          <a:xfrm>
            <a:off x="8022727" y="9649298"/>
            <a:ext cx="5557246" cy="3870658"/>
          </a:xfrm>
          <a:prstGeom prst="rect">
            <a:avLst/>
          </a:prstGeom>
        </p:spPr>
      </p:pic>
      <p:pic>
        <p:nvPicPr>
          <p:cNvPr id="24" name="图片 23">
            <a:extLst>
              <a:ext uri="{FF2B5EF4-FFF2-40B4-BE49-F238E27FC236}">
                <a16:creationId xmlns:a16="http://schemas.microsoft.com/office/drawing/2014/main" id="{A6E8281D-11E2-4DE4-BF1E-B603040663C4}"/>
              </a:ext>
            </a:extLst>
          </p:cNvPr>
          <p:cNvPicPr>
            <a:picLocks noChangeAspect="1"/>
          </p:cNvPicPr>
          <p:nvPr/>
        </p:nvPicPr>
        <p:blipFill>
          <a:blip r:embed="rId9"/>
          <a:stretch>
            <a:fillRect/>
          </a:stretch>
        </p:blipFill>
        <p:spPr>
          <a:xfrm>
            <a:off x="1479140" y="26954688"/>
            <a:ext cx="4551539" cy="3173491"/>
          </a:xfrm>
          <a:prstGeom prst="rect">
            <a:avLst/>
          </a:prstGeom>
        </p:spPr>
      </p:pic>
      <p:pic>
        <p:nvPicPr>
          <p:cNvPr id="9" name="图片 8">
            <a:extLst>
              <a:ext uri="{FF2B5EF4-FFF2-40B4-BE49-F238E27FC236}">
                <a16:creationId xmlns:a16="http://schemas.microsoft.com/office/drawing/2014/main" id="{99DB873D-9702-4A8E-BB06-B930298A60D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32067" y="25822590"/>
            <a:ext cx="3138566" cy="3268867"/>
          </a:xfrm>
          <a:prstGeom prst="rect">
            <a:avLst/>
          </a:prstGeom>
        </p:spPr>
      </p:pic>
      <p:pic>
        <p:nvPicPr>
          <p:cNvPr id="26" name="图片 25">
            <a:extLst>
              <a:ext uri="{FF2B5EF4-FFF2-40B4-BE49-F238E27FC236}">
                <a16:creationId xmlns:a16="http://schemas.microsoft.com/office/drawing/2014/main" id="{0C835933-C7E3-46EC-9649-0FE675CE6C6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161356" y="7492663"/>
            <a:ext cx="4820655" cy="4257663"/>
          </a:xfrm>
          <a:prstGeom prst="rect">
            <a:avLst/>
          </a:prstGeom>
        </p:spPr>
      </p:pic>
    </p:spTree>
    <p:extLst>
      <p:ext uri="{BB962C8B-B14F-4D97-AF65-F5344CB8AC3E}">
        <p14:creationId xmlns:p14="http://schemas.microsoft.com/office/powerpoint/2010/main" val="42751890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9.0&quot;&gt;&lt;object type=&quot;1&quot; unique_id=&quot;10001&quot;&gt;&lt;object type=&quot;8&quot; unique_id=&quot;10002&quot;&gt;&lt;/object&gt;&lt;object type=&quot;2&quot; unique_id=&quot;10003&quot;&gt;&lt;object type=&quot;3&quot; unique_id=&quot;123393&quot;&gt;&lt;property id=&quot;20148&quot; value=&quot;5&quot;/&gt;&lt;property id=&quot;20300&quot; value=&quot;Slide 1&quot;/&gt;&lt;property id=&quot;20307&quot; value=&quot;257&quot;/&gt;&lt;/object&gt;&lt;/object&gt;&lt;/object&gt;&lt;/database&gt;"/>
  <p:tag name="SECTOMILLISECCONVERTED"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1089</TotalTime>
  <Words>678</Words>
  <Application>Microsoft Office PowerPoint</Application>
  <PresentationFormat>自定义</PresentationFormat>
  <Paragraphs>97</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Arial</vt:lpstr>
      <vt:lpstr>Calibri</vt:lpstr>
      <vt:lpstr>Cambria Math</vt:lpstr>
      <vt:lpstr>Times New Roman</vt:lpstr>
      <vt:lpstr>Wingdings</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Yuzhou Shen</dc:creator>
  <cp:lastModifiedBy> </cp:lastModifiedBy>
  <cp:revision>144</cp:revision>
  <dcterms:created xsi:type="dcterms:W3CDTF">2011-11-28T03:13:29Z</dcterms:created>
  <dcterms:modified xsi:type="dcterms:W3CDTF">2019-11-24T10:34:37Z</dcterms:modified>
</cp:coreProperties>
</file>