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7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E677-CBDA-409B-9B4E-6796E36316B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174E-4A6D-40B2-9AA1-F65B7E79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E677-CBDA-409B-9B4E-6796E36316B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174E-4A6D-40B2-9AA1-F65B7E79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6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E677-CBDA-409B-9B4E-6796E36316B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174E-4A6D-40B2-9AA1-F65B7E79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45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E677-CBDA-409B-9B4E-6796E36316B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174E-4A6D-40B2-9AA1-F65B7E7961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805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E677-CBDA-409B-9B4E-6796E36316B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174E-4A6D-40B2-9AA1-F65B7E79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4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E677-CBDA-409B-9B4E-6796E36316B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174E-4A6D-40B2-9AA1-F65B7E79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81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E677-CBDA-409B-9B4E-6796E36316B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174E-4A6D-40B2-9AA1-F65B7E79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59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E677-CBDA-409B-9B4E-6796E36316B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174E-4A6D-40B2-9AA1-F65B7E79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10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E677-CBDA-409B-9B4E-6796E36316B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174E-4A6D-40B2-9AA1-F65B7E79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64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E677-CBDA-409B-9B4E-6796E36316B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174E-4A6D-40B2-9AA1-F65B7E79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8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E677-CBDA-409B-9B4E-6796E36316B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174E-4A6D-40B2-9AA1-F65B7E79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8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E677-CBDA-409B-9B4E-6796E36316B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174E-4A6D-40B2-9AA1-F65B7E79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1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E677-CBDA-409B-9B4E-6796E36316B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174E-4A6D-40B2-9AA1-F65B7E79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4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E677-CBDA-409B-9B4E-6796E36316B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174E-4A6D-40B2-9AA1-F65B7E79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E677-CBDA-409B-9B4E-6796E36316B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174E-4A6D-40B2-9AA1-F65B7E79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4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E677-CBDA-409B-9B4E-6796E36316B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174E-4A6D-40B2-9AA1-F65B7E79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9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E677-CBDA-409B-9B4E-6796E36316B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174E-4A6D-40B2-9AA1-F65B7E79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0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DE677-CBDA-409B-9B4E-6796E36316BC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174E-4A6D-40B2-9AA1-F65B7E796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12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A6C8428-8EA8-4E9C-9F8B-C10F4060FEAA}"/>
              </a:ext>
            </a:extLst>
          </p:cNvPr>
          <p:cNvSpPr txBox="1"/>
          <p:nvPr/>
        </p:nvSpPr>
        <p:spPr>
          <a:xfrm>
            <a:off x="1964267" y="1861067"/>
            <a:ext cx="8263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6E01CA-BCA2-4E0E-920D-BA77FBCAC7B6}"/>
              </a:ext>
            </a:extLst>
          </p:cNvPr>
          <p:cNvSpPr txBox="1"/>
          <p:nvPr/>
        </p:nvSpPr>
        <p:spPr>
          <a:xfrm>
            <a:off x="3378200" y="2802467"/>
            <a:ext cx="530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Telepresence Robot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14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37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A6C8428-8EA8-4E9C-9F8B-C10F4060FEAA}"/>
              </a:ext>
            </a:extLst>
          </p:cNvPr>
          <p:cNvSpPr txBox="1"/>
          <p:nvPr/>
        </p:nvSpPr>
        <p:spPr>
          <a:xfrm>
            <a:off x="1151465" y="481000"/>
            <a:ext cx="8263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Achievements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C90CD2-C0C3-4155-B365-43CA12EE5BEF}"/>
              </a:ext>
            </a:extLst>
          </p:cNvPr>
          <p:cNvSpPr txBox="1"/>
          <p:nvPr/>
        </p:nvSpPr>
        <p:spPr>
          <a:xfrm>
            <a:off x="1151465" y="1188886"/>
            <a:ext cx="70442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mobile communication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video-mediated communication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control of  the robotic system’s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In-home navigation abilities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A81EB7-93BB-45F4-9580-0C6389857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915" y="1071305"/>
            <a:ext cx="3381495" cy="235769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32EC722-95E3-486A-8729-1F80C8C1D800}"/>
              </a:ext>
            </a:extLst>
          </p:cNvPr>
          <p:cNvSpPr txBox="1"/>
          <p:nvPr/>
        </p:nvSpPr>
        <p:spPr>
          <a:xfrm>
            <a:off x="1058332" y="3546581"/>
            <a:ext cx="82634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Newest Products: </a:t>
            </a:r>
            <a:r>
              <a:rPr lang="en-US" altLang="zh-C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Giraff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medication dispenser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detector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Android-based App for remote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the lower the screen</a:t>
            </a:r>
            <a:br>
              <a:rPr lang="en-US" altLang="zh-CN" sz="2400" dirty="0"/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 descr="Screen Shot 2014-11-26 at 6.05.18 pm.png">
            <a:extLst>
              <a:ext uri="{FF2B5EF4-FFF2-40B4-BE49-F238E27FC236}">
                <a16:creationId xmlns:a16="http://schemas.microsoft.com/office/drawing/2014/main" id="{5B07A8AC-5D96-455E-B545-6310C064A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75" y="3716110"/>
            <a:ext cx="390193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0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A6C8428-8EA8-4E9C-9F8B-C10F4060FEAA}"/>
              </a:ext>
            </a:extLst>
          </p:cNvPr>
          <p:cNvSpPr txBox="1"/>
          <p:nvPr/>
        </p:nvSpPr>
        <p:spPr>
          <a:xfrm>
            <a:off x="1151466" y="366233"/>
            <a:ext cx="8263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C90CD2-C0C3-4155-B365-43CA12EE5BEF}"/>
              </a:ext>
            </a:extLst>
          </p:cNvPr>
          <p:cNvSpPr txBox="1"/>
          <p:nvPr/>
        </p:nvSpPr>
        <p:spPr>
          <a:xfrm>
            <a:off x="1191684" y="1074119"/>
            <a:ext cx="6947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old people’s feeling of happiness, self-esteem and reduce their levels of frustration and loneliness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emotional connection between caregivers and  old people.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people feel safe knowing that someone would come and help when they’re in trouble.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2EC722-95E3-486A-8729-1F80C8C1D800}"/>
              </a:ext>
            </a:extLst>
          </p:cNvPr>
          <p:cNvSpPr txBox="1"/>
          <p:nvPr/>
        </p:nvSpPr>
        <p:spPr>
          <a:xfrm>
            <a:off x="1151466" y="4400185"/>
            <a:ext cx="8957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cost, more than 5000$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detector malfunction causes many worries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uses a complex network structure may have firewall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frame rate always drop to make it hard to drive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also much drive lag due to the poor network.</a:t>
            </a:r>
            <a:br>
              <a:rPr lang="en-US" altLang="zh-CN" sz="2400" dirty="0"/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213E4D-71DA-4BD4-A8C6-C98786883385}"/>
              </a:ext>
            </a:extLst>
          </p:cNvPr>
          <p:cNvSpPr txBox="1"/>
          <p:nvPr/>
        </p:nvSpPr>
        <p:spPr>
          <a:xfrm>
            <a:off x="1151466" y="3726530"/>
            <a:ext cx="8263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D8756C-18C7-4A48-8DCC-DDF69486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50" y="1141355"/>
            <a:ext cx="3381495" cy="263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5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A6C8428-8EA8-4E9C-9F8B-C10F4060FEAA}"/>
              </a:ext>
            </a:extLst>
          </p:cNvPr>
          <p:cNvSpPr txBox="1"/>
          <p:nvPr/>
        </p:nvSpPr>
        <p:spPr>
          <a:xfrm>
            <a:off x="1151465" y="481000"/>
            <a:ext cx="8263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Development Method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DDA9BD-3F76-470B-BDE4-765DEFC223DC}"/>
              </a:ext>
            </a:extLst>
          </p:cNvPr>
          <p:cNvSpPr txBox="1"/>
          <p:nvPr/>
        </p:nvSpPr>
        <p:spPr>
          <a:xfrm>
            <a:off x="1069823" y="1869622"/>
            <a:ext cx="449005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Point: Build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to Connect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Network Connection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cost 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build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limitation</a:t>
            </a:r>
          </a:p>
          <a:p>
            <a:endParaRPr lang="en-US" altLang="zh-CN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Connection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 server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to world wide web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 the whole world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835666-1E17-4578-9863-FD92D026D436}"/>
              </a:ext>
            </a:extLst>
          </p:cNvPr>
          <p:cNvSpPr txBox="1"/>
          <p:nvPr/>
        </p:nvSpPr>
        <p:spPr>
          <a:xfrm>
            <a:off x="5826578" y="1869622"/>
            <a:ext cx="574735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Realization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Connection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microphone</a:t>
            </a:r>
          </a:p>
          <a:p>
            <a:endParaRPr lang="en-US" altLang="zh-CN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Connection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Motor-controlled arm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sensors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4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A6C8428-8EA8-4E9C-9F8B-C10F4060FEAA}"/>
              </a:ext>
            </a:extLst>
          </p:cNvPr>
          <p:cNvSpPr txBox="1"/>
          <p:nvPr/>
        </p:nvSpPr>
        <p:spPr>
          <a:xfrm>
            <a:off x="1151465" y="481000"/>
            <a:ext cx="8263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for Development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C90CD2-C0C3-4155-B365-43CA12EE5BEF}"/>
              </a:ext>
            </a:extLst>
          </p:cNvPr>
          <p:cNvSpPr txBox="1"/>
          <p:nvPr/>
        </p:nvSpPr>
        <p:spPr>
          <a:xfrm>
            <a:off x="1151466" y="1188886"/>
            <a:ext cx="3747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medical treatment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to  dangerous area.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supervision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C166E4-5B94-4DCD-8448-EAEE3786F505}"/>
              </a:ext>
            </a:extLst>
          </p:cNvPr>
          <p:cNvSpPr txBox="1"/>
          <p:nvPr/>
        </p:nvSpPr>
        <p:spPr>
          <a:xfrm>
            <a:off x="5870121" y="914400"/>
            <a:ext cx="438422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Cost-effective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stability for connection by using public servers.</a:t>
            </a:r>
          </a:p>
        </p:txBody>
      </p:sp>
      <p:pic>
        <p:nvPicPr>
          <p:cNvPr id="9" name="Content Placeholder 10" descr="Screen Shot 2014-08-13 at 9.43.14 am.png">
            <a:extLst>
              <a:ext uri="{FF2B5EF4-FFF2-40B4-BE49-F238E27FC236}">
                <a16:creationId xmlns:a16="http://schemas.microsoft.com/office/drawing/2014/main" id="{65CAEED5-9AE7-40C5-9F33-1597C028B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61" r="-5261"/>
          <a:stretch>
            <a:fillRect/>
          </a:stretch>
        </p:blipFill>
        <p:spPr>
          <a:xfrm>
            <a:off x="947056" y="2990932"/>
            <a:ext cx="7063113" cy="34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9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D4C7535-EA25-4DA0-A2CF-DE9C91F49D73}"/>
              </a:ext>
            </a:extLst>
          </p:cNvPr>
          <p:cNvSpPr txBox="1"/>
          <p:nvPr/>
        </p:nvSpPr>
        <p:spPr>
          <a:xfrm>
            <a:off x="2816678" y="709119"/>
            <a:ext cx="5984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1CAF80-5DAB-4CD1-849A-C2161CBF2C08}"/>
              </a:ext>
            </a:extLst>
          </p:cNvPr>
          <p:cNvSpPr txBox="1"/>
          <p:nvPr/>
        </p:nvSpPr>
        <p:spPr>
          <a:xfrm>
            <a:off x="1583872" y="1263117"/>
            <a:ext cx="87684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Zhang, J. P. Hansen, K.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Minakata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Alapetite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Z. Wang, "Eye-Gaze-Controlled Telepresence Robots for People with Motor Disabilities,"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14th ACM/IEEE International Conference on Human-Robot Interaction (HRI)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Daegu, Korea (South), 2019, pp. 574-575.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W. Ching, W. C. Yue and G. S. G. Lee, "Design and development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telepresence humanoid for robot-mediated communication and social applications,"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International Conference on Control and Robotics Engineering (ICCRE)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Singapore, 2016, pp. 1-4.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Donald Kerr, J Artur Serrano, Pradeep Ray, “ The role of a disruptive digital technology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home‑based healthcare of the elderly: Telepresence robot ,"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Medicine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Year 2018, Volume 4, Issue 4 [p. 173-179]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B34F87-A9FF-4B53-9507-C7758A3FC4BF}"/>
              </a:ext>
            </a:extLst>
          </p:cNvPr>
          <p:cNvSpPr txBox="1"/>
          <p:nvPr/>
        </p:nvSpPr>
        <p:spPr>
          <a:xfrm>
            <a:off x="1690007" y="4657266"/>
            <a:ext cx="81887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Word: Telepresence Robot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engine:  Digital Medicine, IEEE/IET Electronic Library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226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277</TotalTime>
  <Words>367</Words>
  <Application>Microsoft Office PowerPoint</Application>
  <PresentationFormat>宽屏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Rockwell</vt:lpstr>
      <vt:lpstr>Times New Roman</vt:lpstr>
      <vt:lpstr>Wingdings</vt:lpstr>
      <vt:lpstr>Damask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PANDA</dc:creator>
  <cp:lastModifiedBy> </cp:lastModifiedBy>
  <cp:revision>23</cp:revision>
  <dcterms:created xsi:type="dcterms:W3CDTF">2019-09-27T04:57:09Z</dcterms:created>
  <dcterms:modified xsi:type="dcterms:W3CDTF">2019-09-27T09:54:10Z</dcterms:modified>
</cp:coreProperties>
</file>