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832" r:id="rId2"/>
    <p:sldMasterId id="2147483862" r:id="rId3"/>
    <p:sldMasterId id="2147483874" r:id="rId4"/>
  </p:sldMasterIdLst>
  <p:notesMasterIdLst>
    <p:notesMasterId r:id="rId22"/>
  </p:notesMasterIdLst>
  <p:sldIdLst>
    <p:sldId id="257" r:id="rId5"/>
    <p:sldId id="271" r:id="rId6"/>
    <p:sldId id="258" r:id="rId7"/>
    <p:sldId id="265" r:id="rId8"/>
    <p:sldId id="266" r:id="rId9"/>
    <p:sldId id="267" r:id="rId10"/>
    <p:sldId id="268" r:id="rId11"/>
    <p:sldId id="283" r:id="rId12"/>
    <p:sldId id="282" r:id="rId13"/>
    <p:sldId id="273" r:id="rId14"/>
    <p:sldId id="274" r:id="rId15"/>
    <p:sldId id="275" r:id="rId16"/>
    <p:sldId id="262" r:id="rId17"/>
    <p:sldId id="277" r:id="rId18"/>
    <p:sldId id="280" r:id="rId19"/>
    <p:sldId id="279"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a073c777aec216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ADC-44FB-969A-0292941F948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ADC-44FB-969A-0292941F948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Technology</c:v>
                </c:pt>
                <c:pt idx="1">
                  <c:v>Business</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6ADC-44FB-969A-0292941F9487}"/>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1"/>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3BB25-557C-4728-8E58-07557215E2EA}" type="doc">
      <dgm:prSet loTypeId="urn:microsoft.com/office/officeart/2009/layout/CircleArrowProcess" loCatId="cycle" qsTypeId="urn:microsoft.com/office/officeart/2005/8/quickstyle/3d3" qsCatId="3D" csTypeId="urn:microsoft.com/office/officeart/2005/8/colors/accent1_2" csCatId="accent1" phldr="1"/>
      <dgm:spPr/>
      <dgm:t>
        <a:bodyPr/>
        <a:lstStyle/>
        <a:p>
          <a:endParaRPr lang="zh-CN" altLang="en-US"/>
        </a:p>
      </dgm:t>
    </dgm:pt>
    <dgm:pt modelId="{3B9AD9F6-C79F-4BF8-87A7-D7BB09503D53}">
      <dgm:prSet phldrT="[文本]" custT="1"/>
      <dgm:spPr/>
      <dgm:t>
        <a:bodyPr/>
        <a:lstStyle/>
        <a:p>
          <a:r>
            <a:rPr lang="en-US" altLang="zh-CN" sz="2000" dirty="0">
              <a:latin typeface="Times New Roman" panose="02020603050405020304" pitchFamily="18" charset="0"/>
              <a:cs typeface="Times New Roman" panose="02020603050405020304" pitchFamily="18" charset="0"/>
            </a:rPr>
            <a:t>Failure</a:t>
          </a:r>
          <a:endParaRPr lang="zh-CN" altLang="en-US" sz="2000" dirty="0">
            <a:latin typeface="Times New Roman" panose="02020603050405020304" pitchFamily="18" charset="0"/>
            <a:cs typeface="Times New Roman" panose="02020603050405020304" pitchFamily="18" charset="0"/>
          </a:endParaRPr>
        </a:p>
      </dgm:t>
    </dgm:pt>
    <dgm:pt modelId="{BEC652F2-D245-4A76-AACB-4064B8DA76A5}" type="parTrans" cxnId="{158AC9C1-73FD-460B-9A1A-FADF9A85E03A}">
      <dgm:prSet/>
      <dgm:spPr/>
      <dgm:t>
        <a:bodyPr/>
        <a:lstStyle/>
        <a:p>
          <a:endParaRPr lang="zh-CN" altLang="en-US"/>
        </a:p>
      </dgm:t>
    </dgm:pt>
    <dgm:pt modelId="{8D21FA10-4382-409C-B880-9984DD51EAC7}" type="sibTrans" cxnId="{158AC9C1-73FD-460B-9A1A-FADF9A85E03A}">
      <dgm:prSet/>
      <dgm:spPr/>
      <dgm:t>
        <a:bodyPr/>
        <a:lstStyle/>
        <a:p>
          <a:endParaRPr lang="zh-CN" altLang="en-US"/>
        </a:p>
      </dgm:t>
    </dgm:pt>
    <dgm:pt modelId="{65E94707-B7E1-4F11-BAA9-9382716940A6}">
      <dgm:prSet phldrT="[文本]" custT="1"/>
      <dgm:spPr/>
      <dgm:t>
        <a:bodyPr/>
        <a:lstStyle/>
        <a:p>
          <a:r>
            <a:rPr lang="en-US" altLang="zh-CN" sz="2000" b="0" dirty="0">
              <a:latin typeface="Times New Roman" panose="02020603050405020304" pitchFamily="18" charset="0"/>
              <a:cs typeface="Times New Roman" panose="02020603050405020304" pitchFamily="18" charset="0"/>
            </a:rPr>
            <a:t>Leadership</a:t>
          </a:r>
          <a:endParaRPr lang="zh-CN" altLang="en-US" sz="2000" b="0" dirty="0">
            <a:latin typeface="Times New Roman" panose="02020603050405020304" pitchFamily="18" charset="0"/>
            <a:cs typeface="Times New Roman" panose="02020603050405020304" pitchFamily="18" charset="0"/>
          </a:endParaRPr>
        </a:p>
      </dgm:t>
    </dgm:pt>
    <dgm:pt modelId="{ED28B215-BF15-4263-8743-227114D885E3}" type="parTrans" cxnId="{F979EDB4-00D7-4835-9236-072060E6C37D}">
      <dgm:prSet/>
      <dgm:spPr/>
      <dgm:t>
        <a:bodyPr/>
        <a:lstStyle/>
        <a:p>
          <a:endParaRPr lang="zh-CN" altLang="en-US"/>
        </a:p>
      </dgm:t>
    </dgm:pt>
    <dgm:pt modelId="{4EB959AE-EFA9-4E7D-848D-3FA5447FB1A8}" type="sibTrans" cxnId="{F979EDB4-00D7-4835-9236-072060E6C37D}">
      <dgm:prSet/>
      <dgm:spPr/>
      <dgm:t>
        <a:bodyPr/>
        <a:lstStyle/>
        <a:p>
          <a:endParaRPr lang="zh-CN" altLang="en-US"/>
        </a:p>
      </dgm:t>
    </dgm:pt>
    <dgm:pt modelId="{3A326FC3-FAD3-4DA2-A693-464323DA7B05}">
      <dgm:prSet phldrT="[文本]" custT="1"/>
      <dgm:spPr/>
      <dgm:t>
        <a:bodyPr/>
        <a:lstStyle/>
        <a:p>
          <a:r>
            <a:rPr lang="en-US" altLang="zh-CN" sz="2000" dirty="0">
              <a:latin typeface="Times New Roman" panose="02020603050405020304" pitchFamily="18" charset="0"/>
              <a:cs typeface="Times New Roman" panose="02020603050405020304" pitchFamily="18" charset="0"/>
            </a:rPr>
            <a:t>Excellence</a:t>
          </a:r>
          <a:endParaRPr lang="zh-CN" altLang="en-US" sz="2000" dirty="0">
            <a:latin typeface="Times New Roman" panose="02020603050405020304" pitchFamily="18" charset="0"/>
            <a:cs typeface="Times New Roman" panose="02020603050405020304" pitchFamily="18" charset="0"/>
          </a:endParaRPr>
        </a:p>
      </dgm:t>
    </dgm:pt>
    <dgm:pt modelId="{4226D3BE-5AD5-4944-AE17-4BDCD354C74A}" type="parTrans" cxnId="{A01BCB15-1FEA-441C-BAE9-257E2E401E5F}">
      <dgm:prSet/>
      <dgm:spPr/>
      <dgm:t>
        <a:bodyPr/>
        <a:lstStyle/>
        <a:p>
          <a:endParaRPr lang="zh-CN" altLang="en-US"/>
        </a:p>
      </dgm:t>
    </dgm:pt>
    <dgm:pt modelId="{05545768-348C-4267-BC71-7092A2BD60EA}" type="sibTrans" cxnId="{A01BCB15-1FEA-441C-BAE9-257E2E401E5F}">
      <dgm:prSet/>
      <dgm:spPr/>
      <dgm:t>
        <a:bodyPr/>
        <a:lstStyle/>
        <a:p>
          <a:endParaRPr lang="zh-CN" altLang="en-US"/>
        </a:p>
      </dgm:t>
    </dgm:pt>
    <dgm:pt modelId="{5CB0963D-1E9E-4AA8-90EF-502E6DFE8F25}" type="pres">
      <dgm:prSet presAssocID="{84E3BB25-557C-4728-8E58-07557215E2EA}" presName="Name0" presStyleCnt="0">
        <dgm:presLayoutVars>
          <dgm:chMax val="7"/>
          <dgm:chPref val="7"/>
          <dgm:dir/>
          <dgm:animLvl val="lvl"/>
        </dgm:presLayoutVars>
      </dgm:prSet>
      <dgm:spPr/>
    </dgm:pt>
    <dgm:pt modelId="{358CD99B-82D0-45A4-BB84-9FB094E423AB}" type="pres">
      <dgm:prSet presAssocID="{3B9AD9F6-C79F-4BF8-87A7-D7BB09503D53}" presName="Accent1" presStyleCnt="0"/>
      <dgm:spPr/>
    </dgm:pt>
    <dgm:pt modelId="{58A4271A-76D3-43BC-90B0-DCB9F6580DCF}" type="pres">
      <dgm:prSet presAssocID="{3B9AD9F6-C79F-4BF8-87A7-D7BB09503D53}" presName="Accent" presStyleLbl="node1" presStyleIdx="0" presStyleCnt="3"/>
      <dgm:spPr/>
    </dgm:pt>
    <dgm:pt modelId="{1F8BADA9-AF82-4E0C-B183-5474E3B35684}" type="pres">
      <dgm:prSet presAssocID="{3B9AD9F6-C79F-4BF8-87A7-D7BB09503D53}" presName="Parent1" presStyleLbl="revTx" presStyleIdx="0" presStyleCnt="3">
        <dgm:presLayoutVars>
          <dgm:chMax val="1"/>
          <dgm:chPref val="1"/>
          <dgm:bulletEnabled val="1"/>
        </dgm:presLayoutVars>
      </dgm:prSet>
      <dgm:spPr/>
    </dgm:pt>
    <dgm:pt modelId="{E241A410-6EA5-41E8-A484-8C7DE37F51EF}" type="pres">
      <dgm:prSet presAssocID="{65E94707-B7E1-4F11-BAA9-9382716940A6}" presName="Accent2" presStyleCnt="0"/>
      <dgm:spPr/>
    </dgm:pt>
    <dgm:pt modelId="{8CDA6390-1264-499E-8830-EAB2DEC391D0}" type="pres">
      <dgm:prSet presAssocID="{65E94707-B7E1-4F11-BAA9-9382716940A6}" presName="Accent" presStyleLbl="node1" presStyleIdx="1" presStyleCnt="3"/>
      <dgm:spPr/>
    </dgm:pt>
    <dgm:pt modelId="{90B87490-4D43-4DCE-BDB9-5FFB684A3059}" type="pres">
      <dgm:prSet presAssocID="{65E94707-B7E1-4F11-BAA9-9382716940A6}" presName="Parent2" presStyleLbl="revTx" presStyleIdx="1" presStyleCnt="3">
        <dgm:presLayoutVars>
          <dgm:chMax val="1"/>
          <dgm:chPref val="1"/>
          <dgm:bulletEnabled val="1"/>
        </dgm:presLayoutVars>
      </dgm:prSet>
      <dgm:spPr/>
    </dgm:pt>
    <dgm:pt modelId="{AD2B7EDE-59DB-47D1-8A91-B2CCC1CC1DAA}" type="pres">
      <dgm:prSet presAssocID="{3A326FC3-FAD3-4DA2-A693-464323DA7B05}" presName="Accent3" presStyleCnt="0"/>
      <dgm:spPr/>
    </dgm:pt>
    <dgm:pt modelId="{0FB345FF-BA80-430E-8DFE-B6AD1162635B}" type="pres">
      <dgm:prSet presAssocID="{3A326FC3-FAD3-4DA2-A693-464323DA7B05}" presName="Accent" presStyleLbl="node1" presStyleIdx="2" presStyleCnt="3"/>
      <dgm:spPr/>
    </dgm:pt>
    <dgm:pt modelId="{A5A6E777-F909-4558-87F1-05DAC0F51E90}" type="pres">
      <dgm:prSet presAssocID="{3A326FC3-FAD3-4DA2-A693-464323DA7B05}" presName="Parent3" presStyleLbl="revTx" presStyleIdx="2" presStyleCnt="3">
        <dgm:presLayoutVars>
          <dgm:chMax val="1"/>
          <dgm:chPref val="1"/>
          <dgm:bulletEnabled val="1"/>
        </dgm:presLayoutVars>
      </dgm:prSet>
      <dgm:spPr/>
    </dgm:pt>
  </dgm:ptLst>
  <dgm:cxnLst>
    <dgm:cxn modelId="{AC5D320A-3633-4D7C-9E9E-ED9ABF5BBE5A}" type="presOf" srcId="{84E3BB25-557C-4728-8E58-07557215E2EA}" destId="{5CB0963D-1E9E-4AA8-90EF-502E6DFE8F25}" srcOrd="0" destOrd="0" presId="urn:microsoft.com/office/officeart/2009/layout/CircleArrowProcess"/>
    <dgm:cxn modelId="{A01BCB15-1FEA-441C-BAE9-257E2E401E5F}" srcId="{84E3BB25-557C-4728-8E58-07557215E2EA}" destId="{3A326FC3-FAD3-4DA2-A693-464323DA7B05}" srcOrd="2" destOrd="0" parTransId="{4226D3BE-5AD5-4944-AE17-4BDCD354C74A}" sibTransId="{05545768-348C-4267-BC71-7092A2BD60EA}"/>
    <dgm:cxn modelId="{7F4A8146-8E68-4063-89EB-C6CED7B1D93A}" type="presOf" srcId="{3B9AD9F6-C79F-4BF8-87A7-D7BB09503D53}" destId="{1F8BADA9-AF82-4E0C-B183-5474E3B35684}" srcOrd="0" destOrd="0" presId="urn:microsoft.com/office/officeart/2009/layout/CircleArrowProcess"/>
    <dgm:cxn modelId="{4EBAD75A-5922-4BED-9062-74BE5C297B86}" type="presOf" srcId="{3A326FC3-FAD3-4DA2-A693-464323DA7B05}" destId="{A5A6E777-F909-4558-87F1-05DAC0F51E90}" srcOrd="0" destOrd="0" presId="urn:microsoft.com/office/officeart/2009/layout/CircleArrowProcess"/>
    <dgm:cxn modelId="{CBA147A2-25B4-4ED5-BBE2-0789D22E29CB}" type="presOf" srcId="{65E94707-B7E1-4F11-BAA9-9382716940A6}" destId="{90B87490-4D43-4DCE-BDB9-5FFB684A3059}" srcOrd="0" destOrd="0" presId="urn:microsoft.com/office/officeart/2009/layout/CircleArrowProcess"/>
    <dgm:cxn modelId="{F979EDB4-00D7-4835-9236-072060E6C37D}" srcId="{84E3BB25-557C-4728-8E58-07557215E2EA}" destId="{65E94707-B7E1-4F11-BAA9-9382716940A6}" srcOrd="1" destOrd="0" parTransId="{ED28B215-BF15-4263-8743-227114D885E3}" sibTransId="{4EB959AE-EFA9-4E7D-848D-3FA5447FB1A8}"/>
    <dgm:cxn modelId="{158AC9C1-73FD-460B-9A1A-FADF9A85E03A}" srcId="{84E3BB25-557C-4728-8E58-07557215E2EA}" destId="{3B9AD9F6-C79F-4BF8-87A7-D7BB09503D53}" srcOrd="0" destOrd="0" parTransId="{BEC652F2-D245-4A76-AACB-4064B8DA76A5}" sibTransId="{8D21FA10-4382-409C-B880-9984DD51EAC7}"/>
    <dgm:cxn modelId="{7D90749D-231A-40ED-8735-DB886981182F}" type="presParOf" srcId="{5CB0963D-1E9E-4AA8-90EF-502E6DFE8F25}" destId="{358CD99B-82D0-45A4-BB84-9FB094E423AB}" srcOrd="0" destOrd="0" presId="urn:microsoft.com/office/officeart/2009/layout/CircleArrowProcess"/>
    <dgm:cxn modelId="{AC021879-DDB1-442D-9C3A-D69BDF89E9E8}" type="presParOf" srcId="{358CD99B-82D0-45A4-BB84-9FB094E423AB}" destId="{58A4271A-76D3-43BC-90B0-DCB9F6580DCF}" srcOrd="0" destOrd="0" presId="urn:microsoft.com/office/officeart/2009/layout/CircleArrowProcess"/>
    <dgm:cxn modelId="{C45978C6-735C-402C-9EDC-7DC5217815B1}" type="presParOf" srcId="{5CB0963D-1E9E-4AA8-90EF-502E6DFE8F25}" destId="{1F8BADA9-AF82-4E0C-B183-5474E3B35684}" srcOrd="1" destOrd="0" presId="urn:microsoft.com/office/officeart/2009/layout/CircleArrowProcess"/>
    <dgm:cxn modelId="{8A4F03EF-801A-4FA6-BE96-A236BB87686B}" type="presParOf" srcId="{5CB0963D-1E9E-4AA8-90EF-502E6DFE8F25}" destId="{E241A410-6EA5-41E8-A484-8C7DE37F51EF}" srcOrd="2" destOrd="0" presId="urn:microsoft.com/office/officeart/2009/layout/CircleArrowProcess"/>
    <dgm:cxn modelId="{AB7F0736-A375-4F83-9CD5-D19C14C9206F}" type="presParOf" srcId="{E241A410-6EA5-41E8-A484-8C7DE37F51EF}" destId="{8CDA6390-1264-499E-8830-EAB2DEC391D0}" srcOrd="0" destOrd="0" presId="urn:microsoft.com/office/officeart/2009/layout/CircleArrowProcess"/>
    <dgm:cxn modelId="{DCFAA80D-3AC6-4F32-B4F7-2E2D395E04B8}" type="presParOf" srcId="{5CB0963D-1E9E-4AA8-90EF-502E6DFE8F25}" destId="{90B87490-4D43-4DCE-BDB9-5FFB684A3059}" srcOrd="3" destOrd="0" presId="urn:microsoft.com/office/officeart/2009/layout/CircleArrowProcess"/>
    <dgm:cxn modelId="{0A5A5E3D-ADBE-4147-9623-6A2CCB6614A7}" type="presParOf" srcId="{5CB0963D-1E9E-4AA8-90EF-502E6DFE8F25}" destId="{AD2B7EDE-59DB-47D1-8A91-B2CCC1CC1DAA}" srcOrd="4" destOrd="0" presId="urn:microsoft.com/office/officeart/2009/layout/CircleArrowProcess"/>
    <dgm:cxn modelId="{A3565E92-8596-4E95-841B-F24787E3104F}" type="presParOf" srcId="{AD2B7EDE-59DB-47D1-8A91-B2CCC1CC1DAA}" destId="{0FB345FF-BA80-430E-8DFE-B6AD1162635B}" srcOrd="0" destOrd="0" presId="urn:microsoft.com/office/officeart/2009/layout/CircleArrowProcess"/>
    <dgm:cxn modelId="{D0F3B89A-4303-41BF-AE1C-3A0AC74AA7AF}" type="presParOf" srcId="{5CB0963D-1E9E-4AA8-90EF-502E6DFE8F25}" destId="{A5A6E777-F909-4558-87F1-05DAC0F51E90}"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AE44A4-7FEF-4B45-A22D-B08BD219FBD5}" type="doc">
      <dgm:prSet loTypeId="urn:microsoft.com/office/officeart/2005/8/layout/cycle8" loCatId="cycle" qsTypeId="urn:microsoft.com/office/officeart/2005/8/quickstyle/3d1" qsCatId="3D" csTypeId="urn:microsoft.com/office/officeart/2005/8/colors/accent1_2" csCatId="accent1" phldr="1"/>
      <dgm:spPr/>
    </dgm:pt>
    <dgm:pt modelId="{B9D79A5E-BF24-42FA-80A0-F4F19F99FD7D}">
      <dgm:prSet phldrT="[文本]" custT="1"/>
      <dgm:spPr/>
      <dgm:t>
        <a:bodyPr/>
        <a:lstStyle/>
        <a:p>
          <a:r>
            <a:rPr lang="en-US" altLang="zh-CN" sz="2000" b="0" dirty="0">
              <a:latin typeface="Times New Roman" panose="02020603050405020304" pitchFamily="18" charset="0"/>
              <a:cs typeface="Times New Roman" panose="02020603050405020304" pitchFamily="18" charset="0"/>
            </a:rPr>
            <a:t>Skills</a:t>
          </a:r>
          <a:endParaRPr lang="zh-CN" altLang="en-US" sz="2000" b="0" dirty="0"/>
        </a:p>
      </dgm:t>
    </dgm:pt>
    <dgm:pt modelId="{9B920E95-7B02-4443-8028-B8A63001A2F0}" type="parTrans" cxnId="{435766CA-D202-46F5-8EA4-10B8D06C3B59}">
      <dgm:prSet/>
      <dgm:spPr/>
      <dgm:t>
        <a:bodyPr/>
        <a:lstStyle/>
        <a:p>
          <a:endParaRPr lang="zh-CN" altLang="en-US"/>
        </a:p>
      </dgm:t>
    </dgm:pt>
    <dgm:pt modelId="{239CAA81-A003-4067-8368-75315498C9A2}" type="sibTrans" cxnId="{435766CA-D202-46F5-8EA4-10B8D06C3B59}">
      <dgm:prSet/>
      <dgm:spPr/>
      <dgm:t>
        <a:bodyPr/>
        <a:lstStyle/>
        <a:p>
          <a:endParaRPr lang="zh-CN" altLang="en-US"/>
        </a:p>
      </dgm:t>
    </dgm:pt>
    <dgm:pt modelId="{1ECB7385-4D2E-4A33-A946-EB27C1F33E37}">
      <dgm:prSet phldrT="[文本]" custT="1"/>
      <dgm:spPr/>
      <dgm:t>
        <a:bodyPr/>
        <a:lstStyle/>
        <a:p>
          <a:r>
            <a:rPr lang="en-US" altLang="zh-CN" sz="2000" b="0" dirty="0">
              <a:latin typeface="Times New Roman" panose="02020603050405020304" pitchFamily="18" charset="0"/>
              <a:cs typeface="Times New Roman" panose="02020603050405020304" pitchFamily="18" charset="0"/>
            </a:rPr>
            <a:t>Influence</a:t>
          </a:r>
          <a:endParaRPr lang="zh-CN" altLang="en-US" sz="2000" b="0" dirty="0"/>
        </a:p>
      </dgm:t>
    </dgm:pt>
    <dgm:pt modelId="{23B6FC43-6E25-4468-80E7-DE32E11D4B6D}" type="parTrans" cxnId="{F1B00378-0031-4BE9-AA0C-7675859D1761}">
      <dgm:prSet/>
      <dgm:spPr/>
      <dgm:t>
        <a:bodyPr/>
        <a:lstStyle/>
        <a:p>
          <a:endParaRPr lang="zh-CN" altLang="en-US"/>
        </a:p>
      </dgm:t>
    </dgm:pt>
    <dgm:pt modelId="{71414EBD-DDC1-4647-B1D8-F78D6B677C85}" type="sibTrans" cxnId="{F1B00378-0031-4BE9-AA0C-7675859D1761}">
      <dgm:prSet/>
      <dgm:spPr/>
      <dgm:t>
        <a:bodyPr/>
        <a:lstStyle/>
        <a:p>
          <a:endParaRPr lang="zh-CN" altLang="en-US"/>
        </a:p>
      </dgm:t>
    </dgm:pt>
    <dgm:pt modelId="{A94C3613-8E51-4EB3-9C6A-035D8EBD7D24}">
      <dgm:prSet phldrT="[文本]" custT="1"/>
      <dgm:spPr/>
      <dgm:t>
        <a:bodyPr/>
        <a:lstStyle/>
        <a:p>
          <a:r>
            <a:rPr lang="en-US" altLang="zh-CN" sz="2000" b="0" dirty="0">
              <a:latin typeface="Times New Roman" panose="02020603050405020304" pitchFamily="18" charset="0"/>
              <a:cs typeface="Times New Roman" panose="02020603050405020304" pitchFamily="18" charset="0"/>
            </a:rPr>
            <a:t>Leadership</a:t>
          </a:r>
          <a:endParaRPr lang="zh-CN" altLang="en-US" sz="2000" b="0" dirty="0"/>
        </a:p>
      </dgm:t>
    </dgm:pt>
    <dgm:pt modelId="{FFDE0866-294E-4418-A187-B68A832EE0F6}" type="parTrans" cxnId="{E5B92899-7BCC-41B1-A0ED-AA07473EA762}">
      <dgm:prSet/>
      <dgm:spPr/>
      <dgm:t>
        <a:bodyPr/>
        <a:lstStyle/>
        <a:p>
          <a:endParaRPr lang="zh-CN" altLang="en-US"/>
        </a:p>
      </dgm:t>
    </dgm:pt>
    <dgm:pt modelId="{9DFDF385-3A34-4AED-95CA-5D9A33E3B693}" type="sibTrans" cxnId="{E5B92899-7BCC-41B1-A0ED-AA07473EA762}">
      <dgm:prSet/>
      <dgm:spPr/>
      <dgm:t>
        <a:bodyPr/>
        <a:lstStyle/>
        <a:p>
          <a:endParaRPr lang="zh-CN" altLang="en-US"/>
        </a:p>
      </dgm:t>
    </dgm:pt>
    <dgm:pt modelId="{3359179C-63B7-4E78-8823-00FB12D17B8A}" type="pres">
      <dgm:prSet presAssocID="{3DAE44A4-7FEF-4B45-A22D-B08BD219FBD5}" presName="compositeShape" presStyleCnt="0">
        <dgm:presLayoutVars>
          <dgm:chMax val="7"/>
          <dgm:dir/>
          <dgm:resizeHandles val="exact"/>
        </dgm:presLayoutVars>
      </dgm:prSet>
      <dgm:spPr/>
    </dgm:pt>
    <dgm:pt modelId="{5CD42519-176A-4F1F-8F0C-1FE87C128122}" type="pres">
      <dgm:prSet presAssocID="{3DAE44A4-7FEF-4B45-A22D-B08BD219FBD5}" presName="wedge1" presStyleLbl="node1" presStyleIdx="0" presStyleCnt="3"/>
      <dgm:spPr/>
    </dgm:pt>
    <dgm:pt modelId="{494B5405-88A1-4CE3-9C8B-87D7FBD12BA4}" type="pres">
      <dgm:prSet presAssocID="{3DAE44A4-7FEF-4B45-A22D-B08BD219FBD5}" presName="dummy1a" presStyleCnt="0"/>
      <dgm:spPr/>
    </dgm:pt>
    <dgm:pt modelId="{2BDEC5BB-3931-4BB2-BAAA-D54EAB32ED39}" type="pres">
      <dgm:prSet presAssocID="{3DAE44A4-7FEF-4B45-A22D-B08BD219FBD5}" presName="dummy1b" presStyleCnt="0"/>
      <dgm:spPr/>
    </dgm:pt>
    <dgm:pt modelId="{E3F4BD15-0B1D-4789-841D-559A83DC21DB}" type="pres">
      <dgm:prSet presAssocID="{3DAE44A4-7FEF-4B45-A22D-B08BD219FBD5}" presName="wedge1Tx" presStyleLbl="node1" presStyleIdx="0" presStyleCnt="3">
        <dgm:presLayoutVars>
          <dgm:chMax val="0"/>
          <dgm:chPref val="0"/>
          <dgm:bulletEnabled val="1"/>
        </dgm:presLayoutVars>
      </dgm:prSet>
      <dgm:spPr/>
    </dgm:pt>
    <dgm:pt modelId="{4C302081-2CC6-4E9B-B3A0-C3B542E28941}" type="pres">
      <dgm:prSet presAssocID="{3DAE44A4-7FEF-4B45-A22D-B08BD219FBD5}" presName="wedge2" presStyleLbl="node1" presStyleIdx="1" presStyleCnt="3"/>
      <dgm:spPr/>
    </dgm:pt>
    <dgm:pt modelId="{18317747-50C0-4D35-827B-CBADCE7FAFD9}" type="pres">
      <dgm:prSet presAssocID="{3DAE44A4-7FEF-4B45-A22D-B08BD219FBD5}" presName="dummy2a" presStyleCnt="0"/>
      <dgm:spPr/>
    </dgm:pt>
    <dgm:pt modelId="{C6E97AFE-0AC3-4BB6-B47A-3E273CDDCF3C}" type="pres">
      <dgm:prSet presAssocID="{3DAE44A4-7FEF-4B45-A22D-B08BD219FBD5}" presName="dummy2b" presStyleCnt="0"/>
      <dgm:spPr/>
    </dgm:pt>
    <dgm:pt modelId="{C307CEE4-885E-4E91-A634-D9BB221D5572}" type="pres">
      <dgm:prSet presAssocID="{3DAE44A4-7FEF-4B45-A22D-B08BD219FBD5}" presName="wedge2Tx" presStyleLbl="node1" presStyleIdx="1" presStyleCnt="3">
        <dgm:presLayoutVars>
          <dgm:chMax val="0"/>
          <dgm:chPref val="0"/>
          <dgm:bulletEnabled val="1"/>
        </dgm:presLayoutVars>
      </dgm:prSet>
      <dgm:spPr/>
    </dgm:pt>
    <dgm:pt modelId="{BF665FF4-3628-4A90-A189-A46F2C1AFA32}" type="pres">
      <dgm:prSet presAssocID="{3DAE44A4-7FEF-4B45-A22D-B08BD219FBD5}" presName="wedge3" presStyleLbl="node1" presStyleIdx="2" presStyleCnt="3"/>
      <dgm:spPr/>
    </dgm:pt>
    <dgm:pt modelId="{F182617D-A843-4CED-844B-8313FB399545}" type="pres">
      <dgm:prSet presAssocID="{3DAE44A4-7FEF-4B45-A22D-B08BD219FBD5}" presName="dummy3a" presStyleCnt="0"/>
      <dgm:spPr/>
    </dgm:pt>
    <dgm:pt modelId="{C0BD167C-BB1E-4865-8261-4F6D9E97A146}" type="pres">
      <dgm:prSet presAssocID="{3DAE44A4-7FEF-4B45-A22D-B08BD219FBD5}" presName="dummy3b" presStyleCnt="0"/>
      <dgm:spPr/>
    </dgm:pt>
    <dgm:pt modelId="{E5F3A033-9CBA-47EB-8438-DBEC809952A5}" type="pres">
      <dgm:prSet presAssocID="{3DAE44A4-7FEF-4B45-A22D-B08BD219FBD5}" presName="wedge3Tx" presStyleLbl="node1" presStyleIdx="2" presStyleCnt="3">
        <dgm:presLayoutVars>
          <dgm:chMax val="0"/>
          <dgm:chPref val="0"/>
          <dgm:bulletEnabled val="1"/>
        </dgm:presLayoutVars>
      </dgm:prSet>
      <dgm:spPr/>
    </dgm:pt>
    <dgm:pt modelId="{50921B84-E97E-49E0-B4B7-1085DC2A7233}" type="pres">
      <dgm:prSet presAssocID="{239CAA81-A003-4067-8368-75315498C9A2}" presName="arrowWedge1" presStyleLbl="fgSibTrans2D1" presStyleIdx="0" presStyleCnt="3"/>
      <dgm:spPr/>
    </dgm:pt>
    <dgm:pt modelId="{42778FAD-EA5A-43A1-914F-42F42D23EA78}" type="pres">
      <dgm:prSet presAssocID="{71414EBD-DDC1-4647-B1D8-F78D6B677C85}" presName="arrowWedge2" presStyleLbl="fgSibTrans2D1" presStyleIdx="1" presStyleCnt="3"/>
      <dgm:spPr/>
    </dgm:pt>
    <dgm:pt modelId="{A096CC76-3C95-4D71-91C9-9B1A56480CC2}" type="pres">
      <dgm:prSet presAssocID="{9DFDF385-3A34-4AED-95CA-5D9A33E3B693}" presName="arrowWedge3" presStyleLbl="fgSibTrans2D1" presStyleIdx="2" presStyleCnt="3"/>
      <dgm:spPr/>
    </dgm:pt>
  </dgm:ptLst>
  <dgm:cxnLst>
    <dgm:cxn modelId="{05D8FA29-6E54-41D5-949E-518161E4548F}" type="presOf" srcId="{B9D79A5E-BF24-42FA-80A0-F4F19F99FD7D}" destId="{E3F4BD15-0B1D-4789-841D-559A83DC21DB}" srcOrd="1" destOrd="0" presId="urn:microsoft.com/office/officeart/2005/8/layout/cycle8"/>
    <dgm:cxn modelId="{2BF1CF5C-4D74-461F-A276-D3CF1D615D43}" type="presOf" srcId="{1ECB7385-4D2E-4A33-A946-EB27C1F33E37}" destId="{C307CEE4-885E-4E91-A634-D9BB221D5572}" srcOrd="1" destOrd="0" presId="urn:microsoft.com/office/officeart/2005/8/layout/cycle8"/>
    <dgm:cxn modelId="{0A6C5E6A-DB26-4E0D-8C33-B6ED0B9D8C93}" type="presOf" srcId="{1ECB7385-4D2E-4A33-A946-EB27C1F33E37}" destId="{4C302081-2CC6-4E9B-B3A0-C3B542E28941}" srcOrd="0" destOrd="0" presId="urn:microsoft.com/office/officeart/2005/8/layout/cycle8"/>
    <dgm:cxn modelId="{F1B00378-0031-4BE9-AA0C-7675859D1761}" srcId="{3DAE44A4-7FEF-4B45-A22D-B08BD219FBD5}" destId="{1ECB7385-4D2E-4A33-A946-EB27C1F33E37}" srcOrd="1" destOrd="0" parTransId="{23B6FC43-6E25-4468-80E7-DE32E11D4B6D}" sibTransId="{71414EBD-DDC1-4647-B1D8-F78D6B677C85}"/>
    <dgm:cxn modelId="{E5B92899-7BCC-41B1-A0ED-AA07473EA762}" srcId="{3DAE44A4-7FEF-4B45-A22D-B08BD219FBD5}" destId="{A94C3613-8E51-4EB3-9C6A-035D8EBD7D24}" srcOrd="2" destOrd="0" parTransId="{FFDE0866-294E-4418-A187-B68A832EE0F6}" sibTransId="{9DFDF385-3A34-4AED-95CA-5D9A33E3B693}"/>
    <dgm:cxn modelId="{85A368C3-B232-47F7-974D-7AC349761BCE}" type="presOf" srcId="{B9D79A5E-BF24-42FA-80A0-F4F19F99FD7D}" destId="{5CD42519-176A-4F1F-8F0C-1FE87C128122}" srcOrd="0" destOrd="0" presId="urn:microsoft.com/office/officeart/2005/8/layout/cycle8"/>
    <dgm:cxn modelId="{435766CA-D202-46F5-8EA4-10B8D06C3B59}" srcId="{3DAE44A4-7FEF-4B45-A22D-B08BD219FBD5}" destId="{B9D79A5E-BF24-42FA-80A0-F4F19F99FD7D}" srcOrd="0" destOrd="0" parTransId="{9B920E95-7B02-4443-8028-B8A63001A2F0}" sibTransId="{239CAA81-A003-4067-8368-75315498C9A2}"/>
    <dgm:cxn modelId="{20C6F6E1-932D-4C4A-829F-809C00BA5E61}" type="presOf" srcId="{A94C3613-8E51-4EB3-9C6A-035D8EBD7D24}" destId="{BF665FF4-3628-4A90-A189-A46F2C1AFA32}" srcOrd="0" destOrd="0" presId="urn:microsoft.com/office/officeart/2005/8/layout/cycle8"/>
    <dgm:cxn modelId="{8A901BED-41C9-4C45-8128-190DEA5AC40D}" type="presOf" srcId="{A94C3613-8E51-4EB3-9C6A-035D8EBD7D24}" destId="{E5F3A033-9CBA-47EB-8438-DBEC809952A5}" srcOrd="1" destOrd="0" presId="urn:microsoft.com/office/officeart/2005/8/layout/cycle8"/>
    <dgm:cxn modelId="{F3718EF8-8919-4B1F-A895-69957C954A32}" type="presOf" srcId="{3DAE44A4-7FEF-4B45-A22D-B08BD219FBD5}" destId="{3359179C-63B7-4E78-8823-00FB12D17B8A}" srcOrd="0" destOrd="0" presId="urn:microsoft.com/office/officeart/2005/8/layout/cycle8"/>
    <dgm:cxn modelId="{E2354776-8629-4E0F-97B1-EB0E23470DB8}" type="presParOf" srcId="{3359179C-63B7-4E78-8823-00FB12D17B8A}" destId="{5CD42519-176A-4F1F-8F0C-1FE87C128122}" srcOrd="0" destOrd="0" presId="urn:microsoft.com/office/officeart/2005/8/layout/cycle8"/>
    <dgm:cxn modelId="{770D71E5-15CF-4357-8247-3D9C1DC15116}" type="presParOf" srcId="{3359179C-63B7-4E78-8823-00FB12D17B8A}" destId="{494B5405-88A1-4CE3-9C8B-87D7FBD12BA4}" srcOrd="1" destOrd="0" presId="urn:microsoft.com/office/officeart/2005/8/layout/cycle8"/>
    <dgm:cxn modelId="{E0C47C8F-EAFD-4B9A-B303-51810F90764F}" type="presParOf" srcId="{3359179C-63B7-4E78-8823-00FB12D17B8A}" destId="{2BDEC5BB-3931-4BB2-BAAA-D54EAB32ED39}" srcOrd="2" destOrd="0" presId="urn:microsoft.com/office/officeart/2005/8/layout/cycle8"/>
    <dgm:cxn modelId="{BB8C7F77-664F-4753-B68C-BE1BA1312876}" type="presParOf" srcId="{3359179C-63B7-4E78-8823-00FB12D17B8A}" destId="{E3F4BD15-0B1D-4789-841D-559A83DC21DB}" srcOrd="3" destOrd="0" presId="urn:microsoft.com/office/officeart/2005/8/layout/cycle8"/>
    <dgm:cxn modelId="{9015E318-67D1-469D-AD5E-820063260397}" type="presParOf" srcId="{3359179C-63B7-4E78-8823-00FB12D17B8A}" destId="{4C302081-2CC6-4E9B-B3A0-C3B542E28941}" srcOrd="4" destOrd="0" presId="urn:microsoft.com/office/officeart/2005/8/layout/cycle8"/>
    <dgm:cxn modelId="{ED3EB818-B1F0-4019-9116-3E998BAF21C9}" type="presParOf" srcId="{3359179C-63B7-4E78-8823-00FB12D17B8A}" destId="{18317747-50C0-4D35-827B-CBADCE7FAFD9}" srcOrd="5" destOrd="0" presId="urn:microsoft.com/office/officeart/2005/8/layout/cycle8"/>
    <dgm:cxn modelId="{D8B61E61-C4DE-4FFC-96F3-5313122CD1AF}" type="presParOf" srcId="{3359179C-63B7-4E78-8823-00FB12D17B8A}" destId="{C6E97AFE-0AC3-4BB6-B47A-3E273CDDCF3C}" srcOrd="6" destOrd="0" presId="urn:microsoft.com/office/officeart/2005/8/layout/cycle8"/>
    <dgm:cxn modelId="{EA50FAE4-1104-41BE-BFE2-60869CD30312}" type="presParOf" srcId="{3359179C-63B7-4E78-8823-00FB12D17B8A}" destId="{C307CEE4-885E-4E91-A634-D9BB221D5572}" srcOrd="7" destOrd="0" presId="urn:microsoft.com/office/officeart/2005/8/layout/cycle8"/>
    <dgm:cxn modelId="{A4F144D2-209C-4A15-9CFB-3C2E3D65540D}" type="presParOf" srcId="{3359179C-63B7-4E78-8823-00FB12D17B8A}" destId="{BF665FF4-3628-4A90-A189-A46F2C1AFA32}" srcOrd="8" destOrd="0" presId="urn:microsoft.com/office/officeart/2005/8/layout/cycle8"/>
    <dgm:cxn modelId="{0BFB7563-ABD2-4BB7-B7AC-CA3FB8930EAC}" type="presParOf" srcId="{3359179C-63B7-4E78-8823-00FB12D17B8A}" destId="{F182617D-A843-4CED-844B-8313FB399545}" srcOrd="9" destOrd="0" presId="urn:microsoft.com/office/officeart/2005/8/layout/cycle8"/>
    <dgm:cxn modelId="{3A05523C-5A2D-4D5D-AF34-1A7FAB3A1068}" type="presParOf" srcId="{3359179C-63B7-4E78-8823-00FB12D17B8A}" destId="{C0BD167C-BB1E-4865-8261-4F6D9E97A146}" srcOrd="10" destOrd="0" presId="urn:microsoft.com/office/officeart/2005/8/layout/cycle8"/>
    <dgm:cxn modelId="{5EBA7B63-1E83-49BB-A7EC-75720969B73C}" type="presParOf" srcId="{3359179C-63B7-4E78-8823-00FB12D17B8A}" destId="{E5F3A033-9CBA-47EB-8438-DBEC809952A5}" srcOrd="11" destOrd="0" presId="urn:microsoft.com/office/officeart/2005/8/layout/cycle8"/>
    <dgm:cxn modelId="{2B84FB24-8481-41E4-8434-6B620D17BB39}" type="presParOf" srcId="{3359179C-63B7-4E78-8823-00FB12D17B8A}" destId="{50921B84-E97E-49E0-B4B7-1085DC2A7233}" srcOrd="12" destOrd="0" presId="urn:microsoft.com/office/officeart/2005/8/layout/cycle8"/>
    <dgm:cxn modelId="{B5F7E3EC-F3E6-495D-8F4C-201F1B21A19C}" type="presParOf" srcId="{3359179C-63B7-4E78-8823-00FB12D17B8A}" destId="{42778FAD-EA5A-43A1-914F-42F42D23EA78}" srcOrd="13" destOrd="0" presId="urn:microsoft.com/office/officeart/2005/8/layout/cycle8"/>
    <dgm:cxn modelId="{80812120-A5DA-41A6-9DDA-B23747F4818C}" type="presParOf" srcId="{3359179C-63B7-4E78-8823-00FB12D17B8A}" destId="{A096CC76-3C95-4D71-91C9-9B1A56480CC2}"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F935F4-2D62-44A7-A186-07D64ACA3B2C}" type="doc">
      <dgm:prSet loTypeId="urn:microsoft.com/office/officeart/2005/8/layout/hChevron3" loCatId="process" qsTypeId="urn:microsoft.com/office/officeart/2005/8/quickstyle/3d3" qsCatId="3D" csTypeId="urn:microsoft.com/office/officeart/2005/8/colors/accent1_2" csCatId="accent1" phldr="1"/>
      <dgm:spPr/>
    </dgm:pt>
    <dgm:pt modelId="{619AEA48-1573-453E-8697-69F338F48A18}">
      <dgm:prSet phldrT="[文本]" custT="1"/>
      <dgm:spPr/>
      <dgm:t>
        <a:bodyPr/>
        <a:lstStyle/>
        <a:p>
          <a:r>
            <a:rPr lang="en-US" altLang="zh-CN" sz="2000" dirty="0">
              <a:solidFill>
                <a:schemeClr val="bg1"/>
              </a:solidFill>
              <a:latin typeface="Times New Roman" panose="02020603050405020304" pitchFamily="18" charset="0"/>
              <a:cs typeface="Times New Roman" panose="02020603050405020304" pitchFamily="18" charset="0"/>
            </a:rPr>
            <a:t>Resist Pressure</a:t>
          </a:r>
          <a:endParaRPr lang="zh-CN" altLang="en-US" sz="2000" dirty="0">
            <a:solidFill>
              <a:schemeClr val="bg1"/>
            </a:solidFill>
          </a:endParaRPr>
        </a:p>
      </dgm:t>
    </dgm:pt>
    <dgm:pt modelId="{453DB825-6328-404F-AB35-E3CE4C2DA614}" type="parTrans" cxnId="{9EB61B62-A995-43D9-84A3-6B1F88D5E20D}">
      <dgm:prSet/>
      <dgm:spPr/>
      <dgm:t>
        <a:bodyPr/>
        <a:lstStyle/>
        <a:p>
          <a:endParaRPr lang="zh-CN" altLang="en-US"/>
        </a:p>
      </dgm:t>
    </dgm:pt>
    <dgm:pt modelId="{A1A41255-961B-45E4-A0E8-7FF38BE02F3C}" type="sibTrans" cxnId="{9EB61B62-A995-43D9-84A3-6B1F88D5E20D}">
      <dgm:prSet/>
      <dgm:spPr/>
      <dgm:t>
        <a:bodyPr/>
        <a:lstStyle/>
        <a:p>
          <a:endParaRPr lang="zh-CN" altLang="en-US"/>
        </a:p>
      </dgm:t>
    </dgm:pt>
    <dgm:pt modelId="{6DCBD9A5-0A9F-4438-9469-B4E7BB442FB5}">
      <dgm:prSet phldrT="[文本]" custT="1"/>
      <dgm:spPr/>
      <dgm:t>
        <a:bodyPr/>
        <a:lstStyle/>
        <a:p>
          <a:r>
            <a:rPr lang="en-US" altLang="zh-CN" sz="2000" dirty="0">
              <a:solidFill>
                <a:schemeClr val="bg1"/>
              </a:solidFill>
              <a:latin typeface="Times New Roman" panose="02020603050405020304" pitchFamily="18" charset="0"/>
              <a:cs typeface="Times New Roman" panose="02020603050405020304" pitchFamily="18" charset="0"/>
            </a:rPr>
            <a:t>Analyze the alternatives</a:t>
          </a:r>
          <a:endParaRPr lang="zh-CN" altLang="en-US" sz="2000" dirty="0">
            <a:solidFill>
              <a:schemeClr val="bg1"/>
            </a:solidFill>
          </a:endParaRPr>
        </a:p>
      </dgm:t>
    </dgm:pt>
    <dgm:pt modelId="{B892296E-1373-4758-A336-25CA24ABC977}" type="parTrans" cxnId="{0F485290-8BF3-45AD-92F4-A31E5A15EF92}">
      <dgm:prSet/>
      <dgm:spPr/>
      <dgm:t>
        <a:bodyPr/>
        <a:lstStyle/>
        <a:p>
          <a:endParaRPr lang="zh-CN" altLang="en-US"/>
        </a:p>
      </dgm:t>
    </dgm:pt>
    <dgm:pt modelId="{A8580600-3169-4903-A6C5-6B95BFB3AFA8}" type="sibTrans" cxnId="{0F485290-8BF3-45AD-92F4-A31E5A15EF92}">
      <dgm:prSet/>
      <dgm:spPr/>
      <dgm:t>
        <a:bodyPr/>
        <a:lstStyle/>
        <a:p>
          <a:endParaRPr lang="zh-CN" altLang="en-US"/>
        </a:p>
      </dgm:t>
    </dgm:pt>
    <dgm:pt modelId="{0C63B2E3-8D59-43E8-8F95-2E6F83B53C27}">
      <dgm:prSet phldrT="[文本]" custT="1"/>
      <dgm:spPr/>
      <dgm:t>
        <a:bodyPr/>
        <a:lstStyle/>
        <a:p>
          <a:r>
            <a:rPr lang="en-US" altLang="zh-CN" sz="2000" dirty="0">
              <a:solidFill>
                <a:schemeClr val="bg1"/>
              </a:solidFill>
              <a:latin typeface="Times New Roman" panose="02020603050405020304" pitchFamily="18" charset="0"/>
              <a:cs typeface="Times New Roman" panose="02020603050405020304" pitchFamily="18" charset="0"/>
            </a:rPr>
            <a:t>Choose the best solution </a:t>
          </a:r>
          <a:endParaRPr lang="zh-CN" altLang="en-US" sz="2000" dirty="0">
            <a:solidFill>
              <a:schemeClr val="bg1"/>
            </a:solidFill>
          </a:endParaRPr>
        </a:p>
      </dgm:t>
    </dgm:pt>
    <dgm:pt modelId="{B25CC62F-0173-47CD-8C89-5E913EEDB15A}" type="parTrans" cxnId="{3DEC870A-694D-48BB-A0A4-61C50BAE7963}">
      <dgm:prSet/>
      <dgm:spPr/>
      <dgm:t>
        <a:bodyPr/>
        <a:lstStyle/>
        <a:p>
          <a:endParaRPr lang="zh-CN" altLang="en-US"/>
        </a:p>
      </dgm:t>
    </dgm:pt>
    <dgm:pt modelId="{CE6E27D6-D7A2-4548-805B-696B5DA88B44}" type="sibTrans" cxnId="{3DEC870A-694D-48BB-A0A4-61C50BAE7963}">
      <dgm:prSet/>
      <dgm:spPr/>
      <dgm:t>
        <a:bodyPr/>
        <a:lstStyle/>
        <a:p>
          <a:endParaRPr lang="zh-CN" altLang="en-US"/>
        </a:p>
      </dgm:t>
    </dgm:pt>
    <dgm:pt modelId="{1ECAF275-142E-4E19-8A21-18069056A9DE}">
      <dgm:prSet phldrT="[文本]" custT="1"/>
      <dgm:spPr/>
      <dgm:t>
        <a:bodyPr/>
        <a:lstStyle/>
        <a:p>
          <a:r>
            <a:rPr lang="en-US" altLang="zh-CN" sz="2000" dirty="0">
              <a:solidFill>
                <a:schemeClr val="bg1"/>
              </a:solidFill>
              <a:latin typeface="Times New Roman" panose="02020603050405020304" pitchFamily="18" charset="0"/>
              <a:cs typeface="Times New Roman" panose="02020603050405020304" pitchFamily="18" charset="0"/>
            </a:rPr>
            <a:t>Get the satisfying situation</a:t>
          </a:r>
          <a:endParaRPr lang="zh-CN" altLang="en-US" sz="2000" dirty="0">
            <a:solidFill>
              <a:schemeClr val="bg1"/>
            </a:solidFill>
          </a:endParaRPr>
        </a:p>
      </dgm:t>
    </dgm:pt>
    <dgm:pt modelId="{22459630-8664-4F70-82EC-85443E0167A3}" type="parTrans" cxnId="{50F36752-F58F-45FE-A40A-FA4F40DC7018}">
      <dgm:prSet/>
      <dgm:spPr/>
      <dgm:t>
        <a:bodyPr/>
        <a:lstStyle/>
        <a:p>
          <a:endParaRPr lang="zh-CN" altLang="en-US"/>
        </a:p>
      </dgm:t>
    </dgm:pt>
    <dgm:pt modelId="{92D10D69-45C6-4C6A-847B-4531384407D1}" type="sibTrans" cxnId="{50F36752-F58F-45FE-A40A-FA4F40DC7018}">
      <dgm:prSet/>
      <dgm:spPr/>
      <dgm:t>
        <a:bodyPr/>
        <a:lstStyle/>
        <a:p>
          <a:endParaRPr lang="zh-CN" altLang="en-US"/>
        </a:p>
      </dgm:t>
    </dgm:pt>
    <dgm:pt modelId="{9321C80D-7E27-44D4-96DB-A6BB5E1AB63E}" type="pres">
      <dgm:prSet presAssocID="{06F935F4-2D62-44A7-A186-07D64ACA3B2C}" presName="Name0" presStyleCnt="0">
        <dgm:presLayoutVars>
          <dgm:dir/>
          <dgm:resizeHandles val="exact"/>
        </dgm:presLayoutVars>
      </dgm:prSet>
      <dgm:spPr/>
    </dgm:pt>
    <dgm:pt modelId="{0E613ACA-0E81-4FBC-BF4F-CD49DA9B77AA}" type="pres">
      <dgm:prSet presAssocID="{619AEA48-1573-453E-8697-69F338F48A18}" presName="parTxOnly" presStyleLbl="node1" presStyleIdx="0" presStyleCnt="4">
        <dgm:presLayoutVars>
          <dgm:bulletEnabled val="1"/>
        </dgm:presLayoutVars>
      </dgm:prSet>
      <dgm:spPr/>
    </dgm:pt>
    <dgm:pt modelId="{08FC887B-4237-418B-B314-B302E621DDEE}" type="pres">
      <dgm:prSet presAssocID="{A1A41255-961B-45E4-A0E8-7FF38BE02F3C}" presName="parSpace" presStyleCnt="0"/>
      <dgm:spPr/>
    </dgm:pt>
    <dgm:pt modelId="{9AA08D1B-B46E-49F6-A8A5-0D2E757A315A}" type="pres">
      <dgm:prSet presAssocID="{6DCBD9A5-0A9F-4438-9469-B4E7BB442FB5}" presName="parTxOnly" presStyleLbl="node1" presStyleIdx="1" presStyleCnt="4">
        <dgm:presLayoutVars>
          <dgm:bulletEnabled val="1"/>
        </dgm:presLayoutVars>
      </dgm:prSet>
      <dgm:spPr/>
    </dgm:pt>
    <dgm:pt modelId="{2B8395FE-1C15-47C7-9A4A-7BA9EE43E305}" type="pres">
      <dgm:prSet presAssocID="{A8580600-3169-4903-A6C5-6B95BFB3AFA8}" presName="parSpace" presStyleCnt="0"/>
      <dgm:spPr/>
    </dgm:pt>
    <dgm:pt modelId="{4F6E0F22-6D91-42A8-9973-807F02695FF3}" type="pres">
      <dgm:prSet presAssocID="{0C63B2E3-8D59-43E8-8F95-2E6F83B53C27}" presName="parTxOnly" presStyleLbl="node1" presStyleIdx="2" presStyleCnt="4">
        <dgm:presLayoutVars>
          <dgm:bulletEnabled val="1"/>
        </dgm:presLayoutVars>
      </dgm:prSet>
      <dgm:spPr/>
    </dgm:pt>
    <dgm:pt modelId="{2D020C1F-A685-44DA-8B97-3EF66655B5B1}" type="pres">
      <dgm:prSet presAssocID="{CE6E27D6-D7A2-4548-805B-696B5DA88B44}" presName="parSpace" presStyleCnt="0"/>
      <dgm:spPr/>
    </dgm:pt>
    <dgm:pt modelId="{265730EC-46CE-4C7B-A3CE-816006A42EAF}" type="pres">
      <dgm:prSet presAssocID="{1ECAF275-142E-4E19-8A21-18069056A9DE}" presName="parTxOnly" presStyleLbl="node1" presStyleIdx="3" presStyleCnt="4">
        <dgm:presLayoutVars>
          <dgm:bulletEnabled val="1"/>
        </dgm:presLayoutVars>
      </dgm:prSet>
      <dgm:spPr/>
    </dgm:pt>
  </dgm:ptLst>
  <dgm:cxnLst>
    <dgm:cxn modelId="{3DEC870A-694D-48BB-A0A4-61C50BAE7963}" srcId="{06F935F4-2D62-44A7-A186-07D64ACA3B2C}" destId="{0C63B2E3-8D59-43E8-8F95-2E6F83B53C27}" srcOrd="2" destOrd="0" parTransId="{B25CC62F-0173-47CD-8C89-5E913EEDB15A}" sibTransId="{CE6E27D6-D7A2-4548-805B-696B5DA88B44}"/>
    <dgm:cxn modelId="{9EB61B62-A995-43D9-84A3-6B1F88D5E20D}" srcId="{06F935F4-2D62-44A7-A186-07D64ACA3B2C}" destId="{619AEA48-1573-453E-8697-69F338F48A18}" srcOrd="0" destOrd="0" parTransId="{453DB825-6328-404F-AB35-E3CE4C2DA614}" sibTransId="{A1A41255-961B-45E4-A0E8-7FF38BE02F3C}"/>
    <dgm:cxn modelId="{50F36752-F58F-45FE-A40A-FA4F40DC7018}" srcId="{06F935F4-2D62-44A7-A186-07D64ACA3B2C}" destId="{1ECAF275-142E-4E19-8A21-18069056A9DE}" srcOrd="3" destOrd="0" parTransId="{22459630-8664-4F70-82EC-85443E0167A3}" sibTransId="{92D10D69-45C6-4C6A-847B-4531384407D1}"/>
    <dgm:cxn modelId="{0F485290-8BF3-45AD-92F4-A31E5A15EF92}" srcId="{06F935F4-2D62-44A7-A186-07D64ACA3B2C}" destId="{6DCBD9A5-0A9F-4438-9469-B4E7BB442FB5}" srcOrd="1" destOrd="0" parTransId="{B892296E-1373-4758-A336-25CA24ABC977}" sibTransId="{A8580600-3169-4903-A6C5-6B95BFB3AFA8}"/>
    <dgm:cxn modelId="{8DDBD092-ED39-47BA-8186-7E3FF5EDF9E6}" type="presOf" srcId="{06F935F4-2D62-44A7-A186-07D64ACA3B2C}" destId="{9321C80D-7E27-44D4-96DB-A6BB5E1AB63E}" srcOrd="0" destOrd="0" presId="urn:microsoft.com/office/officeart/2005/8/layout/hChevron3"/>
    <dgm:cxn modelId="{3201039B-7738-41A4-A41B-C72FD2AFE9AD}" type="presOf" srcId="{619AEA48-1573-453E-8697-69F338F48A18}" destId="{0E613ACA-0E81-4FBC-BF4F-CD49DA9B77AA}" srcOrd="0" destOrd="0" presId="urn:microsoft.com/office/officeart/2005/8/layout/hChevron3"/>
    <dgm:cxn modelId="{2518FAB2-2EDF-4C4A-BC90-296FB5073516}" type="presOf" srcId="{0C63B2E3-8D59-43E8-8F95-2E6F83B53C27}" destId="{4F6E0F22-6D91-42A8-9973-807F02695FF3}" srcOrd="0" destOrd="0" presId="urn:microsoft.com/office/officeart/2005/8/layout/hChevron3"/>
    <dgm:cxn modelId="{BFF6DCB6-C8FE-4EB7-B4D4-3ED2D44DF6B5}" type="presOf" srcId="{1ECAF275-142E-4E19-8A21-18069056A9DE}" destId="{265730EC-46CE-4C7B-A3CE-816006A42EAF}" srcOrd="0" destOrd="0" presId="urn:microsoft.com/office/officeart/2005/8/layout/hChevron3"/>
    <dgm:cxn modelId="{CE03A5CB-46E7-495D-99DF-B413A1DE3B97}" type="presOf" srcId="{6DCBD9A5-0A9F-4438-9469-B4E7BB442FB5}" destId="{9AA08D1B-B46E-49F6-A8A5-0D2E757A315A}" srcOrd="0" destOrd="0" presId="urn:microsoft.com/office/officeart/2005/8/layout/hChevron3"/>
    <dgm:cxn modelId="{A90F4262-8A0D-4B25-A164-A87CB7203C3F}" type="presParOf" srcId="{9321C80D-7E27-44D4-96DB-A6BB5E1AB63E}" destId="{0E613ACA-0E81-4FBC-BF4F-CD49DA9B77AA}" srcOrd="0" destOrd="0" presId="urn:microsoft.com/office/officeart/2005/8/layout/hChevron3"/>
    <dgm:cxn modelId="{4BEF9DAA-5D1F-4032-8D31-BCB5186A03EF}" type="presParOf" srcId="{9321C80D-7E27-44D4-96DB-A6BB5E1AB63E}" destId="{08FC887B-4237-418B-B314-B302E621DDEE}" srcOrd="1" destOrd="0" presId="urn:microsoft.com/office/officeart/2005/8/layout/hChevron3"/>
    <dgm:cxn modelId="{E403E36A-2F4C-4DA9-A6E5-845B88713E6A}" type="presParOf" srcId="{9321C80D-7E27-44D4-96DB-A6BB5E1AB63E}" destId="{9AA08D1B-B46E-49F6-A8A5-0D2E757A315A}" srcOrd="2" destOrd="0" presId="urn:microsoft.com/office/officeart/2005/8/layout/hChevron3"/>
    <dgm:cxn modelId="{150DC1BF-44B9-4B46-979E-F2A8F6FF8990}" type="presParOf" srcId="{9321C80D-7E27-44D4-96DB-A6BB5E1AB63E}" destId="{2B8395FE-1C15-47C7-9A4A-7BA9EE43E305}" srcOrd="3" destOrd="0" presId="urn:microsoft.com/office/officeart/2005/8/layout/hChevron3"/>
    <dgm:cxn modelId="{717937F7-754D-419D-9C74-C03D30B61260}" type="presParOf" srcId="{9321C80D-7E27-44D4-96DB-A6BB5E1AB63E}" destId="{4F6E0F22-6D91-42A8-9973-807F02695FF3}" srcOrd="4" destOrd="0" presId="urn:microsoft.com/office/officeart/2005/8/layout/hChevron3"/>
    <dgm:cxn modelId="{43BC1661-C6D1-484C-B7DC-72AF87CBBC1C}" type="presParOf" srcId="{9321C80D-7E27-44D4-96DB-A6BB5E1AB63E}" destId="{2D020C1F-A685-44DA-8B97-3EF66655B5B1}" srcOrd="5" destOrd="0" presId="urn:microsoft.com/office/officeart/2005/8/layout/hChevron3"/>
    <dgm:cxn modelId="{BF09E8B8-9F51-48FA-9B3C-BD06F68112F8}" type="presParOf" srcId="{9321C80D-7E27-44D4-96DB-A6BB5E1AB63E}" destId="{265730EC-46CE-4C7B-A3CE-816006A42EAF}"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5B3135-4640-4FA9-ACCB-F297FEA97F1B}" type="doc">
      <dgm:prSet loTypeId="urn:microsoft.com/office/officeart/2005/8/layout/radial5" loCatId="cycle" qsTypeId="urn:microsoft.com/office/officeart/2005/8/quickstyle/3d2" qsCatId="3D" csTypeId="urn:microsoft.com/office/officeart/2005/8/colors/accent1_2" csCatId="accent1" phldr="1"/>
      <dgm:spPr/>
      <dgm:t>
        <a:bodyPr/>
        <a:lstStyle/>
        <a:p>
          <a:endParaRPr lang="zh-CN" altLang="en-US"/>
        </a:p>
      </dgm:t>
    </dgm:pt>
    <dgm:pt modelId="{D7317F41-3868-44EB-B0AF-7388BCC8B7FD}">
      <dgm:prSet phldrT="[文本]" custT="1"/>
      <dgm:spPr/>
      <dgm:t>
        <a:bodyPr lIns="0" tIns="0" rIns="0" bIns="0"/>
        <a:lstStyle/>
        <a:p>
          <a:r>
            <a:rPr lang="en-US" altLang="zh-CN" sz="1800" b="0" dirty="0">
              <a:latin typeface="Times New Roman" panose="02020603050405020304" pitchFamily="18" charset="0"/>
              <a:cs typeface="Times New Roman" panose="02020603050405020304" pitchFamily="18" charset="0"/>
            </a:rPr>
            <a:t>Self-Awareness skills</a:t>
          </a:r>
          <a:endParaRPr lang="zh-CN" altLang="en-US" sz="1800" b="0" dirty="0">
            <a:latin typeface="Times New Roman" panose="02020603050405020304" pitchFamily="18" charset="0"/>
            <a:cs typeface="Times New Roman" panose="02020603050405020304" pitchFamily="18" charset="0"/>
          </a:endParaRPr>
        </a:p>
      </dgm:t>
    </dgm:pt>
    <dgm:pt modelId="{31C0D45E-00DE-457E-9363-E7268B24EC75}" type="parTrans" cxnId="{47CFDB44-E51B-459F-8DFF-7C7F1A819592}">
      <dgm:prSet/>
      <dgm:spPr/>
      <dgm:t>
        <a:bodyPr/>
        <a:lstStyle/>
        <a:p>
          <a:endParaRPr lang="zh-CN" altLang="en-US"/>
        </a:p>
      </dgm:t>
    </dgm:pt>
    <dgm:pt modelId="{BC0228DD-2269-421C-A5BE-5ED3AFEEE013}" type="sibTrans" cxnId="{47CFDB44-E51B-459F-8DFF-7C7F1A819592}">
      <dgm:prSet/>
      <dgm:spPr/>
      <dgm:t>
        <a:bodyPr/>
        <a:lstStyle/>
        <a:p>
          <a:endParaRPr lang="zh-CN" altLang="en-US"/>
        </a:p>
      </dgm:t>
    </dgm:pt>
    <dgm:pt modelId="{C5DCA1FB-901F-46BA-8C75-1095DF5A3202}">
      <dgm:prSet phldrT="[文本]" custT="1"/>
      <dgm:spPr/>
      <dgm:t>
        <a:bodyPr/>
        <a:lstStyle/>
        <a:p>
          <a:r>
            <a:rPr lang="en-US" altLang="zh-CN" sz="1600" dirty="0">
              <a:latin typeface="Times New Roman" panose="02020603050405020304" pitchFamily="18" charset="0"/>
              <a:cs typeface="Times New Roman" panose="02020603050405020304" pitchFamily="18" charset="0"/>
            </a:rPr>
            <a:t>Personality</a:t>
          </a:r>
          <a:endParaRPr lang="zh-CN" altLang="en-US" sz="1600" dirty="0">
            <a:latin typeface="Times New Roman" panose="02020603050405020304" pitchFamily="18" charset="0"/>
            <a:cs typeface="Times New Roman" panose="02020603050405020304" pitchFamily="18" charset="0"/>
          </a:endParaRPr>
        </a:p>
      </dgm:t>
    </dgm:pt>
    <dgm:pt modelId="{3D3E66D3-27C6-4215-9C51-9392E484D3CD}" type="parTrans" cxnId="{45A2325D-3D2A-40FE-A12F-2738A3F0727F}">
      <dgm:prSet/>
      <dgm:spPr/>
      <dgm:t>
        <a:bodyPr/>
        <a:lstStyle/>
        <a:p>
          <a:endParaRPr lang="zh-CN" altLang="en-US"/>
        </a:p>
      </dgm:t>
    </dgm:pt>
    <dgm:pt modelId="{74B19FFA-5A65-44A0-B15E-9E6D0A1A9954}" type="sibTrans" cxnId="{45A2325D-3D2A-40FE-A12F-2738A3F0727F}">
      <dgm:prSet/>
      <dgm:spPr/>
      <dgm:t>
        <a:bodyPr/>
        <a:lstStyle/>
        <a:p>
          <a:endParaRPr lang="zh-CN" altLang="en-US"/>
        </a:p>
      </dgm:t>
    </dgm:pt>
    <dgm:pt modelId="{1E0313C0-A5D0-4E2A-BDF7-D87791338A12}">
      <dgm:prSet phldrT="[文本]" custT="1"/>
      <dgm:spPr/>
      <dgm:t>
        <a:bodyPr/>
        <a:lstStyle/>
        <a:p>
          <a:r>
            <a:rPr lang="en-US" altLang="zh-CN" sz="1600" dirty="0">
              <a:latin typeface="Times New Roman" panose="02020603050405020304" pitchFamily="18" charset="0"/>
              <a:cs typeface="Times New Roman" panose="02020603050405020304" pitchFamily="18" charset="0"/>
            </a:rPr>
            <a:t>Attitudes</a:t>
          </a:r>
          <a:endParaRPr lang="zh-CN" altLang="en-US" sz="1600" dirty="0">
            <a:latin typeface="Times New Roman" panose="02020603050405020304" pitchFamily="18" charset="0"/>
            <a:cs typeface="Times New Roman" panose="02020603050405020304" pitchFamily="18" charset="0"/>
          </a:endParaRPr>
        </a:p>
      </dgm:t>
    </dgm:pt>
    <dgm:pt modelId="{95187495-5FDD-4ADE-8E09-980B4A9C9477}" type="parTrans" cxnId="{8BFD4677-B34A-4C5D-B683-C942C32DF338}">
      <dgm:prSet/>
      <dgm:spPr/>
      <dgm:t>
        <a:bodyPr/>
        <a:lstStyle/>
        <a:p>
          <a:endParaRPr lang="zh-CN" altLang="en-US"/>
        </a:p>
      </dgm:t>
    </dgm:pt>
    <dgm:pt modelId="{7841DBF8-FC4B-47FE-A4F4-5C302A7DBC8D}" type="sibTrans" cxnId="{8BFD4677-B34A-4C5D-B683-C942C32DF338}">
      <dgm:prSet/>
      <dgm:spPr/>
      <dgm:t>
        <a:bodyPr/>
        <a:lstStyle/>
        <a:p>
          <a:endParaRPr lang="zh-CN" altLang="en-US"/>
        </a:p>
      </dgm:t>
    </dgm:pt>
    <dgm:pt modelId="{38F30784-A491-4CA8-B04E-6F75D40BC782}">
      <dgm:prSet phldrT="[文本]" custT="1"/>
      <dgm:spPr/>
      <dgm:t>
        <a:bodyPr/>
        <a:lstStyle/>
        <a:p>
          <a:r>
            <a:rPr lang="en-US" altLang="zh-CN" sz="1600" dirty="0">
              <a:latin typeface="Times New Roman" panose="02020603050405020304" pitchFamily="18" charset="0"/>
              <a:cs typeface="Times New Roman" panose="02020603050405020304" pitchFamily="18" charset="0"/>
            </a:rPr>
            <a:t>Values</a:t>
          </a:r>
          <a:endParaRPr lang="zh-CN" altLang="en-US" sz="1600" dirty="0">
            <a:latin typeface="Times New Roman" panose="02020603050405020304" pitchFamily="18" charset="0"/>
            <a:cs typeface="Times New Roman" panose="02020603050405020304" pitchFamily="18" charset="0"/>
          </a:endParaRPr>
        </a:p>
      </dgm:t>
    </dgm:pt>
    <dgm:pt modelId="{2431F02A-866B-4F99-9128-0A5E7514A955}" type="parTrans" cxnId="{C9A57D4A-6406-4E73-A65E-A8A24A871ED4}">
      <dgm:prSet/>
      <dgm:spPr/>
      <dgm:t>
        <a:bodyPr/>
        <a:lstStyle/>
        <a:p>
          <a:endParaRPr lang="zh-CN" altLang="en-US"/>
        </a:p>
      </dgm:t>
    </dgm:pt>
    <dgm:pt modelId="{E60DE1E2-D849-442F-B33E-6588A6044194}" type="sibTrans" cxnId="{C9A57D4A-6406-4E73-A65E-A8A24A871ED4}">
      <dgm:prSet/>
      <dgm:spPr/>
      <dgm:t>
        <a:bodyPr/>
        <a:lstStyle/>
        <a:p>
          <a:endParaRPr lang="zh-CN" altLang="en-US"/>
        </a:p>
      </dgm:t>
    </dgm:pt>
    <dgm:pt modelId="{226E4C6B-CE10-4F00-BF31-DD395B402EAD}" type="pres">
      <dgm:prSet presAssocID="{9E5B3135-4640-4FA9-ACCB-F297FEA97F1B}" presName="Name0" presStyleCnt="0">
        <dgm:presLayoutVars>
          <dgm:chMax val="1"/>
          <dgm:dir/>
          <dgm:animLvl val="ctr"/>
          <dgm:resizeHandles val="exact"/>
        </dgm:presLayoutVars>
      </dgm:prSet>
      <dgm:spPr/>
    </dgm:pt>
    <dgm:pt modelId="{D240FEC1-341D-4606-BDEE-D201B22459B1}" type="pres">
      <dgm:prSet presAssocID="{D7317F41-3868-44EB-B0AF-7388BCC8B7FD}" presName="centerShape" presStyleLbl="node0" presStyleIdx="0" presStyleCnt="1" custScaleX="145796" custScaleY="142556"/>
      <dgm:spPr/>
    </dgm:pt>
    <dgm:pt modelId="{3CFF8990-3684-4AD6-A712-8CD90E3294B1}" type="pres">
      <dgm:prSet presAssocID="{3D3E66D3-27C6-4215-9C51-9392E484D3CD}" presName="parTrans" presStyleLbl="sibTrans2D1" presStyleIdx="0" presStyleCnt="3"/>
      <dgm:spPr/>
    </dgm:pt>
    <dgm:pt modelId="{D78F8B33-E732-4E53-940F-92E4199C1BF3}" type="pres">
      <dgm:prSet presAssocID="{3D3E66D3-27C6-4215-9C51-9392E484D3CD}" presName="connectorText" presStyleLbl="sibTrans2D1" presStyleIdx="0" presStyleCnt="3"/>
      <dgm:spPr/>
    </dgm:pt>
    <dgm:pt modelId="{0D704D5B-8DD0-480C-807C-B69E8698296D}" type="pres">
      <dgm:prSet presAssocID="{C5DCA1FB-901F-46BA-8C75-1095DF5A3202}" presName="node" presStyleLbl="node1" presStyleIdx="0" presStyleCnt="3" custScaleX="95527" custScaleY="97442">
        <dgm:presLayoutVars>
          <dgm:bulletEnabled val="1"/>
        </dgm:presLayoutVars>
      </dgm:prSet>
      <dgm:spPr/>
    </dgm:pt>
    <dgm:pt modelId="{CF5CAFDE-65EF-4E58-9AB8-60567B8D9662}" type="pres">
      <dgm:prSet presAssocID="{95187495-5FDD-4ADE-8E09-980B4A9C9477}" presName="parTrans" presStyleLbl="sibTrans2D1" presStyleIdx="1" presStyleCnt="3"/>
      <dgm:spPr/>
    </dgm:pt>
    <dgm:pt modelId="{4D8B9664-062F-458C-B5FE-DB4498A96822}" type="pres">
      <dgm:prSet presAssocID="{95187495-5FDD-4ADE-8E09-980B4A9C9477}" presName="connectorText" presStyleLbl="sibTrans2D1" presStyleIdx="1" presStyleCnt="3"/>
      <dgm:spPr/>
    </dgm:pt>
    <dgm:pt modelId="{39539182-8C5C-4052-834E-38106AA6D791}" type="pres">
      <dgm:prSet presAssocID="{1E0313C0-A5D0-4E2A-BDF7-D87791338A12}" presName="node" presStyleLbl="node1" presStyleIdx="1" presStyleCnt="3" custScaleX="95527" custScaleY="97442">
        <dgm:presLayoutVars>
          <dgm:bulletEnabled val="1"/>
        </dgm:presLayoutVars>
      </dgm:prSet>
      <dgm:spPr/>
    </dgm:pt>
    <dgm:pt modelId="{1E343AA8-66FA-4EBB-8571-145EDCEB6941}" type="pres">
      <dgm:prSet presAssocID="{2431F02A-866B-4F99-9128-0A5E7514A955}" presName="parTrans" presStyleLbl="sibTrans2D1" presStyleIdx="2" presStyleCnt="3"/>
      <dgm:spPr/>
    </dgm:pt>
    <dgm:pt modelId="{FE3E3B88-CDD3-47BE-ADD4-47A7F3AB1DF7}" type="pres">
      <dgm:prSet presAssocID="{2431F02A-866B-4F99-9128-0A5E7514A955}" presName="connectorText" presStyleLbl="sibTrans2D1" presStyleIdx="2" presStyleCnt="3"/>
      <dgm:spPr/>
    </dgm:pt>
    <dgm:pt modelId="{F891D266-9EB9-467A-8ACC-43E78CE69FA9}" type="pres">
      <dgm:prSet presAssocID="{38F30784-A491-4CA8-B04E-6F75D40BC782}" presName="node" presStyleLbl="node1" presStyleIdx="2" presStyleCnt="3" custScaleX="95527" custScaleY="97442">
        <dgm:presLayoutVars>
          <dgm:bulletEnabled val="1"/>
        </dgm:presLayoutVars>
      </dgm:prSet>
      <dgm:spPr/>
    </dgm:pt>
  </dgm:ptLst>
  <dgm:cxnLst>
    <dgm:cxn modelId="{D28D1C06-0545-47A0-8A6A-36AA9B8C05E1}" type="presOf" srcId="{2431F02A-866B-4F99-9128-0A5E7514A955}" destId="{1E343AA8-66FA-4EBB-8571-145EDCEB6941}" srcOrd="0" destOrd="0" presId="urn:microsoft.com/office/officeart/2005/8/layout/radial5"/>
    <dgm:cxn modelId="{1AEC0B1A-4FE3-4E25-A33E-2CC356DB7801}" type="presOf" srcId="{9E5B3135-4640-4FA9-ACCB-F297FEA97F1B}" destId="{226E4C6B-CE10-4F00-BF31-DD395B402EAD}" srcOrd="0" destOrd="0" presId="urn:microsoft.com/office/officeart/2005/8/layout/radial5"/>
    <dgm:cxn modelId="{E9EEA72C-398C-42A9-AC8F-5BB97B47F7B5}" type="presOf" srcId="{3D3E66D3-27C6-4215-9C51-9392E484D3CD}" destId="{D78F8B33-E732-4E53-940F-92E4199C1BF3}" srcOrd="1" destOrd="0" presId="urn:microsoft.com/office/officeart/2005/8/layout/radial5"/>
    <dgm:cxn modelId="{8F664738-ACBA-4459-B19F-CFC6CCBE34A5}" type="presOf" srcId="{3D3E66D3-27C6-4215-9C51-9392E484D3CD}" destId="{3CFF8990-3684-4AD6-A712-8CD90E3294B1}" srcOrd="0" destOrd="0" presId="urn:microsoft.com/office/officeart/2005/8/layout/radial5"/>
    <dgm:cxn modelId="{45A2325D-3D2A-40FE-A12F-2738A3F0727F}" srcId="{D7317F41-3868-44EB-B0AF-7388BCC8B7FD}" destId="{C5DCA1FB-901F-46BA-8C75-1095DF5A3202}" srcOrd="0" destOrd="0" parTransId="{3D3E66D3-27C6-4215-9C51-9392E484D3CD}" sibTransId="{74B19FFA-5A65-44A0-B15E-9E6D0A1A9954}"/>
    <dgm:cxn modelId="{47CFDB44-E51B-459F-8DFF-7C7F1A819592}" srcId="{9E5B3135-4640-4FA9-ACCB-F297FEA97F1B}" destId="{D7317F41-3868-44EB-B0AF-7388BCC8B7FD}" srcOrd="0" destOrd="0" parTransId="{31C0D45E-00DE-457E-9363-E7268B24EC75}" sibTransId="{BC0228DD-2269-421C-A5BE-5ED3AFEEE013}"/>
    <dgm:cxn modelId="{C9A57D4A-6406-4E73-A65E-A8A24A871ED4}" srcId="{D7317F41-3868-44EB-B0AF-7388BCC8B7FD}" destId="{38F30784-A491-4CA8-B04E-6F75D40BC782}" srcOrd="2" destOrd="0" parTransId="{2431F02A-866B-4F99-9128-0A5E7514A955}" sibTransId="{E60DE1E2-D849-442F-B33E-6588A6044194}"/>
    <dgm:cxn modelId="{8BFD4677-B34A-4C5D-B683-C942C32DF338}" srcId="{D7317F41-3868-44EB-B0AF-7388BCC8B7FD}" destId="{1E0313C0-A5D0-4E2A-BDF7-D87791338A12}" srcOrd="1" destOrd="0" parTransId="{95187495-5FDD-4ADE-8E09-980B4A9C9477}" sibTransId="{7841DBF8-FC4B-47FE-A4F4-5C302A7DBC8D}"/>
    <dgm:cxn modelId="{9C31ED9F-F908-4153-A5FA-C1AB47357690}" type="presOf" srcId="{95187495-5FDD-4ADE-8E09-980B4A9C9477}" destId="{CF5CAFDE-65EF-4E58-9AB8-60567B8D9662}" srcOrd="0" destOrd="0" presId="urn:microsoft.com/office/officeart/2005/8/layout/radial5"/>
    <dgm:cxn modelId="{9D1191AC-6977-4382-AF3A-DCA7C1FE62D3}" type="presOf" srcId="{1E0313C0-A5D0-4E2A-BDF7-D87791338A12}" destId="{39539182-8C5C-4052-834E-38106AA6D791}" srcOrd="0" destOrd="0" presId="urn:microsoft.com/office/officeart/2005/8/layout/radial5"/>
    <dgm:cxn modelId="{FFD64AC7-AE6D-46B8-B60E-7C6EA9D3F06D}" type="presOf" srcId="{2431F02A-866B-4F99-9128-0A5E7514A955}" destId="{FE3E3B88-CDD3-47BE-ADD4-47A7F3AB1DF7}" srcOrd="1" destOrd="0" presId="urn:microsoft.com/office/officeart/2005/8/layout/radial5"/>
    <dgm:cxn modelId="{3E8020DD-4B26-4097-B0D4-62A9C4A730A7}" type="presOf" srcId="{38F30784-A491-4CA8-B04E-6F75D40BC782}" destId="{F891D266-9EB9-467A-8ACC-43E78CE69FA9}" srcOrd="0" destOrd="0" presId="urn:microsoft.com/office/officeart/2005/8/layout/radial5"/>
    <dgm:cxn modelId="{86CDC0E5-4A73-4305-94C7-404AA46DEF34}" type="presOf" srcId="{95187495-5FDD-4ADE-8E09-980B4A9C9477}" destId="{4D8B9664-062F-458C-B5FE-DB4498A96822}" srcOrd="1" destOrd="0" presId="urn:microsoft.com/office/officeart/2005/8/layout/radial5"/>
    <dgm:cxn modelId="{E54ACBE5-EDFF-4171-B65B-6A88CD74D60D}" type="presOf" srcId="{C5DCA1FB-901F-46BA-8C75-1095DF5A3202}" destId="{0D704D5B-8DD0-480C-807C-B69E8698296D}" srcOrd="0" destOrd="0" presId="urn:microsoft.com/office/officeart/2005/8/layout/radial5"/>
    <dgm:cxn modelId="{10EC2FF2-3A12-4B89-AC22-04428C05F538}" type="presOf" srcId="{D7317F41-3868-44EB-B0AF-7388BCC8B7FD}" destId="{D240FEC1-341D-4606-BDEE-D201B22459B1}" srcOrd="0" destOrd="0" presId="urn:microsoft.com/office/officeart/2005/8/layout/radial5"/>
    <dgm:cxn modelId="{66E4E78B-FE78-4046-B516-08C3F4A06081}" type="presParOf" srcId="{226E4C6B-CE10-4F00-BF31-DD395B402EAD}" destId="{D240FEC1-341D-4606-BDEE-D201B22459B1}" srcOrd="0" destOrd="0" presId="urn:microsoft.com/office/officeart/2005/8/layout/radial5"/>
    <dgm:cxn modelId="{2A123AB3-A5C8-4996-8400-187FBE08B9DB}" type="presParOf" srcId="{226E4C6B-CE10-4F00-BF31-DD395B402EAD}" destId="{3CFF8990-3684-4AD6-A712-8CD90E3294B1}" srcOrd="1" destOrd="0" presId="urn:microsoft.com/office/officeart/2005/8/layout/radial5"/>
    <dgm:cxn modelId="{6A518D5B-B668-4152-9B27-731A9B5CA35F}" type="presParOf" srcId="{3CFF8990-3684-4AD6-A712-8CD90E3294B1}" destId="{D78F8B33-E732-4E53-940F-92E4199C1BF3}" srcOrd="0" destOrd="0" presId="urn:microsoft.com/office/officeart/2005/8/layout/radial5"/>
    <dgm:cxn modelId="{EFF2C0FB-2DC8-4AA5-9696-541AA425E188}" type="presParOf" srcId="{226E4C6B-CE10-4F00-BF31-DD395B402EAD}" destId="{0D704D5B-8DD0-480C-807C-B69E8698296D}" srcOrd="2" destOrd="0" presId="urn:microsoft.com/office/officeart/2005/8/layout/radial5"/>
    <dgm:cxn modelId="{99ED0108-BE50-4A5E-8ABA-E8F3B0AD69EC}" type="presParOf" srcId="{226E4C6B-CE10-4F00-BF31-DD395B402EAD}" destId="{CF5CAFDE-65EF-4E58-9AB8-60567B8D9662}" srcOrd="3" destOrd="0" presId="urn:microsoft.com/office/officeart/2005/8/layout/radial5"/>
    <dgm:cxn modelId="{657A5BD9-9A77-47E5-82BF-F684228BC38B}" type="presParOf" srcId="{CF5CAFDE-65EF-4E58-9AB8-60567B8D9662}" destId="{4D8B9664-062F-458C-B5FE-DB4498A96822}" srcOrd="0" destOrd="0" presId="urn:microsoft.com/office/officeart/2005/8/layout/radial5"/>
    <dgm:cxn modelId="{FFA1F258-125D-4F87-B708-BCC947920060}" type="presParOf" srcId="{226E4C6B-CE10-4F00-BF31-DD395B402EAD}" destId="{39539182-8C5C-4052-834E-38106AA6D791}" srcOrd="4" destOrd="0" presId="urn:microsoft.com/office/officeart/2005/8/layout/radial5"/>
    <dgm:cxn modelId="{48F425BB-3456-4C89-A96A-7B0CA9A7C43F}" type="presParOf" srcId="{226E4C6B-CE10-4F00-BF31-DD395B402EAD}" destId="{1E343AA8-66FA-4EBB-8571-145EDCEB6941}" srcOrd="5" destOrd="0" presId="urn:microsoft.com/office/officeart/2005/8/layout/radial5"/>
    <dgm:cxn modelId="{7106DD1C-9EB2-4FE2-A1D4-364CCD422596}" type="presParOf" srcId="{1E343AA8-66FA-4EBB-8571-145EDCEB6941}" destId="{FE3E3B88-CDD3-47BE-ADD4-47A7F3AB1DF7}" srcOrd="0" destOrd="0" presId="urn:microsoft.com/office/officeart/2005/8/layout/radial5"/>
    <dgm:cxn modelId="{F29FB4B1-A4DB-48C1-B28D-3D97632D4DB7}" type="presParOf" srcId="{226E4C6B-CE10-4F00-BF31-DD395B402EAD}" destId="{F891D266-9EB9-467A-8ACC-43E78CE69FA9}"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D012F7-47FB-4CEF-A86B-A3A555005711}" type="doc">
      <dgm:prSet loTypeId="urn:microsoft.com/office/officeart/2005/8/layout/arrow3" loCatId="relationship" qsTypeId="urn:microsoft.com/office/officeart/2005/8/quickstyle/3d1" qsCatId="3D" csTypeId="urn:microsoft.com/office/officeart/2005/8/colors/accent1_2" csCatId="accent1" phldr="1"/>
      <dgm:spPr/>
      <dgm:t>
        <a:bodyPr/>
        <a:lstStyle/>
        <a:p>
          <a:endParaRPr lang="zh-CN" altLang="en-US"/>
        </a:p>
      </dgm:t>
    </dgm:pt>
    <dgm:pt modelId="{92E173D3-D5BF-4D14-BA92-79F7812154F3}">
      <dgm:prSet phldrT="[文本]" custT="1"/>
      <dgm:spPr/>
      <dgm:t>
        <a:bodyPr/>
        <a:lstStyle/>
        <a:p>
          <a:pPr algn="l"/>
          <a:r>
            <a:rPr lang="en-US" altLang="zh-CN" sz="2000" dirty="0">
              <a:latin typeface="Times New Roman" panose="02020603050405020304" pitchFamily="18" charset="0"/>
              <a:cs typeface="Times New Roman" panose="02020603050405020304" pitchFamily="18" charset="0"/>
            </a:rPr>
            <a:t>A gold opportunity to gather experience and develop leadership skills</a:t>
          </a:r>
          <a:endParaRPr lang="zh-CN" altLang="en-US" sz="2000" dirty="0">
            <a:latin typeface="Times New Roman" panose="02020603050405020304" pitchFamily="18" charset="0"/>
            <a:cs typeface="Times New Roman" panose="02020603050405020304" pitchFamily="18" charset="0"/>
          </a:endParaRPr>
        </a:p>
      </dgm:t>
    </dgm:pt>
    <dgm:pt modelId="{20FA8488-54DF-4717-AB76-0840364E62DD}" type="parTrans" cxnId="{FA84DEC1-0F97-478D-A11B-47DEB54FE665}">
      <dgm:prSet/>
      <dgm:spPr/>
      <dgm:t>
        <a:bodyPr/>
        <a:lstStyle/>
        <a:p>
          <a:endParaRPr lang="zh-CN" altLang="en-US"/>
        </a:p>
      </dgm:t>
    </dgm:pt>
    <dgm:pt modelId="{45BF3611-1774-4AAA-ABAF-DF89D387E15A}" type="sibTrans" cxnId="{FA84DEC1-0F97-478D-A11B-47DEB54FE665}">
      <dgm:prSet/>
      <dgm:spPr/>
      <dgm:t>
        <a:bodyPr/>
        <a:lstStyle/>
        <a:p>
          <a:endParaRPr lang="zh-CN" altLang="en-US"/>
        </a:p>
      </dgm:t>
    </dgm:pt>
    <dgm:pt modelId="{0DF110DF-D155-421C-B2BC-323F467BA568}">
      <dgm:prSet phldrT="[文本]" custT="1"/>
      <dgm:spPr/>
      <dgm:t>
        <a:bodyPr/>
        <a:lstStyle/>
        <a:p>
          <a:pPr algn="l"/>
          <a:r>
            <a:rPr lang="en-US" altLang="zh-CN" sz="2000" dirty="0">
              <a:latin typeface="Times New Roman" panose="02020603050405020304" pitchFamily="18" charset="0"/>
              <a:cs typeface="Times New Roman" panose="02020603050405020304" pitchFamily="18" charset="0"/>
            </a:rPr>
            <a:t>High requirement for leadership</a:t>
          </a:r>
          <a:endParaRPr lang="zh-CN" altLang="en-US" sz="2000" dirty="0">
            <a:latin typeface="Times New Roman" panose="02020603050405020304" pitchFamily="18" charset="0"/>
            <a:cs typeface="Times New Roman" panose="02020603050405020304" pitchFamily="18" charset="0"/>
          </a:endParaRPr>
        </a:p>
      </dgm:t>
    </dgm:pt>
    <dgm:pt modelId="{07718977-0DB2-494F-AFFB-4074463F718F}" type="sibTrans" cxnId="{FA16B449-C452-479E-A872-2B4B54F93B07}">
      <dgm:prSet/>
      <dgm:spPr/>
      <dgm:t>
        <a:bodyPr/>
        <a:lstStyle/>
        <a:p>
          <a:endParaRPr lang="zh-CN" altLang="en-US"/>
        </a:p>
      </dgm:t>
    </dgm:pt>
    <dgm:pt modelId="{BCA603E6-F5E9-4840-8F4C-431491380A78}" type="parTrans" cxnId="{FA16B449-C452-479E-A872-2B4B54F93B07}">
      <dgm:prSet/>
      <dgm:spPr/>
      <dgm:t>
        <a:bodyPr/>
        <a:lstStyle/>
        <a:p>
          <a:endParaRPr lang="zh-CN" altLang="en-US"/>
        </a:p>
      </dgm:t>
    </dgm:pt>
    <dgm:pt modelId="{6EA30FC1-BAD2-4C26-92D1-62972DE4B305}" type="pres">
      <dgm:prSet presAssocID="{87D012F7-47FB-4CEF-A86B-A3A555005711}" presName="compositeShape" presStyleCnt="0">
        <dgm:presLayoutVars>
          <dgm:chMax val="2"/>
          <dgm:dir/>
          <dgm:resizeHandles val="exact"/>
        </dgm:presLayoutVars>
      </dgm:prSet>
      <dgm:spPr/>
    </dgm:pt>
    <dgm:pt modelId="{C484B338-4D70-4AB1-A6A2-7D61013E4A59}" type="pres">
      <dgm:prSet presAssocID="{87D012F7-47FB-4CEF-A86B-A3A555005711}" presName="divider" presStyleLbl="fgShp" presStyleIdx="0" presStyleCnt="1"/>
      <dgm:spPr/>
    </dgm:pt>
    <dgm:pt modelId="{5F477A9A-CB21-44A8-B4DC-9297B709BEA9}" type="pres">
      <dgm:prSet presAssocID="{92E173D3-D5BF-4D14-BA92-79F7812154F3}" presName="downArrow" presStyleLbl="node1" presStyleIdx="0" presStyleCnt="2" custScaleX="63843" custScaleY="63843" custLinFactNeighborX="-8369" custLinFactNeighborY="-1717"/>
      <dgm:spPr/>
    </dgm:pt>
    <dgm:pt modelId="{87E04731-CFA7-4367-8361-966C0254B043}" type="pres">
      <dgm:prSet presAssocID="{92E173D3-D5BF-4D14-BA92-79F7812154F3}" presName="downArrowText" presStyleLbl="revTx" presStyleIdx="0" presStyleCnt="2" custScaleX="193720" custScaleY="51728" custLinFactNeighborX="4654" custLinFactNeighborY="6700">
        <dgm:presLayoutVars>
          <dgm:bulletEnabled val="1"/>
        </dgm:presLayoutVars>
      </dgm:prSet>
      <dgm:spPr/>
    </dgm:pt>
    <dgm:pt modelId="{B364ECB3-75E2-4ED6-9A6D-9296340913EF}" type="pres">
      <dgm:prSet presAssocID="{0DF110DF-D155-421C-B2BC-323F467BA568}" presName="upArrow" presStyleLbl="node1" presStyleIdx="1" presStyleCnt="2" custScaleX="63843" custScaleY="63843" custLinFactNeighborX="-8369" custLinFactNeighborY="-1717"/>
      <dgm:spPr/>
    </dgm:pt>
    <dgm:pt modelId="{1F901BFE-4A59-4BD1-A59B-68C80F626DDB}" type="pres">
      <dgm:prSet presAssocID="{0DF110DF-D155-421C-B2BC-323F467BA568}" presName="upArrowText" presStyleLbl="revTx" presStyleIdx="1" presStyleCnt="2" custScaleX="145841" custScaleY="88184" custLinFactNeighborX="5768" custLinFactNeighborY="-11678">
        <dgm:presLayoutVars>
          <dgm:bulletEnabled val="1"/>
        </dgm:presLayoutVars>
      </dgm:prSet>
      <dgm:spPr/>
    </dgm:pt>
  </dgm:ptLst>
  <dgm:cxnLst>
    <dgm:cxn modelId="{3593AE33-D8D0-4664-80CE-BD4B47599E65}" type="presOf" srcId="{0DF110DF-D155-421C-B2BC-323F467BA568}" destId="{1F901BFE-4A59-4BD1-A59B-68C80F626DDB}" srcOrd="0" destOrd="0" presId="urn:microsoft.com/office/officeart/2005/8/layout/arrow3"/>
    <dgm:cxn modelId="{FA16B449-C452-479E-A872-2B4B54F93B07}" srcId="{87D012F7-47FB-4CEF-A86B-A3A555005711}" destId="{0DF110DF-D155-421C-B2BC-323F467BA568}" srcOrd="1" destOrd="0" parTransId="{BCA603E6-F5E9-4840-8F4C-431491380A78}" sibTransId="{07718977-0DB2-494F-AFFB-4074463F718F}"/>
    <dgm:cxn modelId="{805E339A-6212-49CC-BFE7-095F6B804560}" type="presOf" srcId="{87D012F7-47FB-4CEF-A86B-A3A555005711}" destId="{6EA30FC1-BAD2-4C26-92D1-62972DE4B305}" srcOrd="0" destOrd="0" presId="urn:microsoft.com/office/officeart/2005/8/layout/arrow3"/>
    <dgm:cxn modelId="{FA84DEC1-0F97-478D-A11B-47DEB54FE665}" srcId="{87D012F7-47FB-4CEF-A86B-A3A555005711}" destId="{92E173D3-D5BF-4D14-BA92-79F7812154F3}" srcOrd="0" destOrd="0" parTransId="{20FA8488-54DF-4717-AB76-0840364E62DD}" sibTransId="{45BF3611-1774-4AAA-ABAF-DF89D387E15A}"/>
    <dgm:cxn modelId="{251D33D7-AD4A-45BF-8AD1-236E213319F0}" type="presOf" srcId="{92E173D3-D5BF-4D14-BA92-79F7812154F3}" destId="{87E04731-CFA7-4367-8361-966C0254B043}" srcOrd="0" destOrd="0" presId="urn:microsoft.com/office/officeart/2005/8/layout/arrow3"/>
    <dgm:cxn modelId="{605F511A-C664-4937-B65D-34DDB0C9092D}" type="presParOf" srcId="{6EA30FC1-BAD2-4C26-92D1-62972DE4B305}" destId="{C484B338-4D70-4AB1-A6A2-7D61013E4A59}" srcOrd="0" destOrd="0" presId="urn:microsoft.com/office/officeart/2005/8/layout/arrow3"/>
    <dgm:cxn modelId="{94AEFE18-F11D-4E34-89F2-19E8A828D9EF}" type="presParOf" srcId="{6EA30FC1-BAD2-4C26-92D1-62972DE4B305}" destId="{5F477A9A-CB21-44A8-B4DC-9297B709BEA9}" srcOrd="1" destOrd="0" presId="urn:microsoft.com/office/officeart/2005/8/layout/arrow3"/>
    <dgm:cxn modelId="{4CC6AE7C-6B93-4057-BB22-307D32CF1796}" type="presParOf" srcId="{6EA30FC1-BAD2-4C26-92D1-62972DE4B305}" destId="{87E04731-CFA7-4367-8361-966C0254B043}" srcOrd="2" destOrd="0" presId="urn:microsoft.com/office/officeart/2005/8/layout/arrow3"/>
    <dgm:cxn modelId="{3A77BAC9-7153-4502-BB03-E1C7160228DE}" type="presParOf" srcId="{6EA30FC1-BAD2-4C26-92D1-62972DE4B305}" destId="{B364ECB3-75E2-4ED6-9A6D-9296340913EF}" srcOrd="3" destOrd="0" presId="urn:microsoft.com/office/officeart/2005/8/layout/arrow3"/>
    <dgm:cxn modelId="{0A74F154-968D-4909-B7B4-AF5D4041BC33}" type="presParOf" srcId="{6EA30FC1-BAD2-4C26-92D1-62972DE4B305}" destId="{1F901BFE-4A59-4BD1-A59B-68C80F626DD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1A2319-0F06-456A-B2E8-F2FB60B30F06}" type="doc">
      <dgm:prSet loTypeId="urn:microsoft.com/office/officeart/2005/8/layout/venn1" loCatId="relationship" qsTypeId="urn:microsoft.com/office/officeart/2005/8/quickstyle/3d3" qsCatId="3D" csTypeId="urn:microsoft.com/office/officeart/2005/8/colors/accent1_2" csCatId="accent1" phldr="1"/>
      <dgm:spPr/>
    </dgm:pt>
    <dgm:pt modelId="{C30CF6AA-C796-437B-936E-FC710659C9A0}">
      <dgm:prSet phldrT="[文本]" custT="1"/>
      <dgm:spPr/>
      <dgm:t>
        <a:bodyPr/>
        <a:lstStyle/>
        <a:p>
          <a:r>
            <a:rPr lang="en-US" altLang="zh-CN" sz="1800" dirty="0">
              <a:latin typeface="Times New Roman" panose="02020603050405020304" pitchFamily="18" charset="0"/>
              <a:cs typeface="Times New Roman" panose="02020603050405020304" pitchFamily="18" charset="0"/>
            </a:rPr>
            <a:t>We’re engineers using telepresence robot to improve connection</a:t>
          </a:r>
          <a:endParaRPr lang="zh-CN" altLang="en-US" sz="1800" dirty="0">
            <a:latin typeface="Times New Roman" panose="02020603050405020304" pitchFamily="18" charset="0"/>
            <a:cs typeface="Times New Roman" panose="02020603050405020304" pitchFamily="18" charset="0"/>
          </a:endParaRPr>
        </a:p>
      </dgm:t>
    </dgm:pt>
    <dgm:pt modelId="{0FA75979-3013-4F39-A7C4-0D895AF33B65}" type="parTrans" cxnId="{30F9D38C-80D4-4BD3-A70E-4915CD0F1980}">
      <dgm:prSet/>
      <dgm:spPr/>
      <dgm:t>
        <a:bodyPr/>
        <a:lstStyle/>
        <a:p>
          <a:endParaRPr lang="zh-CN" altLang="en-US"/>
        </a:p>
      </dgm:t>
    </dgm:pt>
    <dgm:pt modelId="{47BB15B1-17B9-4991-A5EF-59684A8E5263}" type="sibTrans" cxnId="{30F9D38C-80D4-4BD3-A70E-4915CD0F1980}">
      <dgm:prSet/>
      <dgm:spPr/>
      <dgm:t>
        <a:bodyPr/>
        <a:lstStyle/>
        <a:p>
          <a:endParaRPr lang="zh-CN" altLang="en-US"/>
        </a:p>
      </dgm:t>
    </dgm:pt>
    <dgm:pt modelId="{21F78F74-5467-41D9-B757-47DECCDB59D9}">
      <dgm:prSet phldrT="[文本]" custT="1"/>
      <dgm:spPr/>
      <dgm:t>
        <a:bodyPr/>
        <a:lstStyle/>
        <a:p>
          <a:r>
            <a:rPr lang="en-US" altLang="zh-CN" sz="1800" dirty="0">
              <a:latin typeface="Times New Roman" panose="02020603050405020304" pitchFamily="18" charset="0"/>
              <a:cs typeface="Times New Roman" panose="02020603050405020304" pitchFamily="18" charset="0"/>
            </a:rPr>
            <a:t>The worlds need a way to realize remote physical connection</a:t>
          </a:r>
        </a:p>
      </dgm:t>
    </dgm:pt>
    <dgm:pt modelId="{611FE6A0-1DFD-465C-B0F5-32B8001CE566}" type="parTrans" cxnId="{7D235333-FAF3-45C7-86FB-327977D62CB5}">
      <dgm:prSet/>
      <dgm:spPr/>
      <dgm:t>
        <a:bodyPr/>
        <a:lstStyle/>
        <a:p>
          <a:endParaRPr lang="zh-CN" altLang="en-US"/>
        </a:p>
      </dgm:t>
    </dgm:pt>
    <dgm:pt modelId="{F8A07C87-44D4-41E8-B267-66E43CC21F04}" type="sibTrans" cxnId="{7D235333-FAF3-45C7-86FB-327977D62CB5}">
      <dgm:prSet/>
      <dgm:spPr/>
      <dgm:t>
        <a:bodyPr/>
        <a:lstStyle/>
        <a:p>
          <a:endParaRPr lang="zh-CN" altLang="en-US"/>
        </a:p>
      </dgm:t>
    </dgm:pt>
    <dgm:pt modelId="{F9278874-7186-4C2F-BA04-42A818A31572}">
      <dgm:prSet phldrT="[文本]" custT="1"/>
      <dgm:spPr/>
      <dgm:t>
        <a:bodyPr/>
        <a:lstStyle/>
        <a:p>
          <a:r>
            <a:rPr lang="en-US" altLang="zh-CN" sz="1800" dirty="0">
              <a:latin typeface="Times New Roman" panose="02020603050405020304" pitchFamily="18" charset="0"/>
              <a:cs typeface="Times New Roman" panose="02020603050405020304" pitchFamily="18" charset="0"/>
            </a:rPr>
            <a:t>We’re good at making mechanic design and controlling electronic devices</a:t>
          </a:r>
          <a:endParaRPr lang="zh-CN" altLang="en-US" sz="1800" dirty="0">
            <a:latin typeface="Times New Roman" panose="02020603050405020304" pitchFamily="18" charset="0"/>
            <a:cs typeface="Times New Roman" panose="02020603050405020304" pitchFamily="18" charset="0"/>
          </a:endParaRPr>
        </a:p>
      </dgm:t>
    </dgm:pt>
    <dgm:pt modelId="{06929B0E-4111-4E6F-91AE-10E277607FC9}" type="parTrans" cxnId="{249B3D78-B3D9-4AFD-BAB9-4DB455C79C47}">
      <dgm:prSet/>
      <dgm:spPr/>
      <dgm:t>
        <a:bodyPr/>
        <a:lstStyle/>
        <a:p>
          <a:endParaRPr lang="zh-CN" altLang="en-US"/>
        </a:p>
      </dgm:t>
    </dgm:pt>
    <dgm:pt modelId="{44F244C8-3D54-45E1-B5F2-4189773F7487}" type="sibTrans" cxnId="{249B3D78-B3D9-4AFD-BAB9-4DB455C79C47}">
      <dgm:prSet/>
      <dgm:spPr/>
      <dgm:t>
        <a:bodyPr/>
        <a:lstStyle/>
        <a:p>
          <a:endParaRPr lang="zh-CN" altLang="en-US"/>
        </a:p>
      </dgm:t>
    </dgm:pt>
    <dgm:pt modelId="{B3705723-FFBD-43F4-B41A-CE2ADDF3A429}" type="pres">
      <dgm:prSet presAssocID="{9B1A2319-0F06-456A-B2E8-F2FB60B30F06}" presName="compositeShape" presStyleCnt="0">
        <dgm:presLayoutVars>
          <dgm:chMax val="7"/>
          <dgm:dir/>
          <dgm:resizeHandles val="exact"/>
        </dgm:presLayoutVars>
      </dgm:prSet>
      <dgm:spPr/>
    </dgm:pt>
    <dgm:pt modelId="{687E41B0-6EC9-4A19-B122-172ADDBFC8E1}" type="pres">
      <dgm:prSet presAssocID="{C30CF6AA-C796-437B-936E-FC710659C9A0}" presName="circ1" presStyleLbl="vennNode1" presStyleIdx="0" presStyleCnt="3"/>
      <dgm:spPr/>
    </dgm:pt>
    <dgm:pt modelId="{EC44A717-9207-4829-BB2D-332C247A69A2}" type="pres">
      <dgm:prSet presAssocID="{C30CF6AA-C796-437B-936E-FC710659C9A0}" presName="circ1Tx" presStyleLbl="revTx" presStyleIdx="0" presStyleCnt="0">
        <dgm:presLayoutVars>
          <dgm:chMax val="0"/>
          <dgm:chPref val="0"/>
          <dgm:bulletEnabled val="1"/>
        </dgm:presLayoutVars>
      </dgm:prSet>
      <dgm:spPr/>
    </dgm:pt>
    <dgm:pt modelId="{50423A10-CE6F-497D-B401-1271D2D5F795}" type="pres">
      <dgm:prSet presAssocID="{21F78F74-5467-41D9-B757-47DECCDB59D9}" presName="circ2" presStyleLbl="vennNode1" presStyleIdx="1" presStyleCnt="3"/>
      <dgm:spPr/>
    </dgm:pt>
    <dgm:pt modelId="{E75235D4-9626-4C06-90BE-FF456C0CC81B}" type="pres">
      <dgm:prSet presAssocID="{21F78F74-5467-41D9-B757-47DECCDB59D9}" presName="circ2Tx" presStyleLbl="revTx" presStyleIdx="0" presStyleCnt="0">
        <dgm:presLayoutVars>
          <dgm:chMax val="0"/>
          <dgm:chPref val="0"/>
          <dgm:bulletEnabled val="1"/>
        </dgm:presLayoutVars>
      </dgm:prSet>
      <dgm:spPr/>
    </dgm:pt>
    <dgm:pt modelId="{1FFE704A-5739-4EBD-8544-FBDD5334146D}" type="pres">
      <dgm:prSet presAssocID="{F9278874-7186-4C2F-BA04-42A818A31572}" presName="circ3" presStyleLbl="vennNode1" presStyleIdx="2" presStyleCnt="3"/>
      <dgm:spPr/>
    </dgm:pt>
    <dgm:pt modelId="{CDEE6174-66EB-43F9-8A9A-BF4CAC3130C0}" type="pres">
      <dgm:prSet presAssocID="{F9278874-7186-4C2F-BA04-42A818A31572}" presName="circ3Tx" presStyleLbl="revTx" presStyleIdx="0" presStyleCnt="0">
        <dgm:presLayoutVars>
          <dgm:chMax val="0"/>
          <dgm:chPref val="0"/>
          <dgm:bulletEnabled val="1"/>
        </dgm:presLayoutVars>
      </dgm:prSet>
      <dgm:spPr/>
    </dgm:pt>
  </dgm:ptLst>
  <dgm:cxnLst>
    <dgm:cxn modelId="{51972E02-D126-4ED8-B908-F01B01F8BE89}" type="presOf" srcId="{F9278874-7186-4C2F-BA04-42A818A31572}" destId="{CDEE6174-66EB-43F9-8A9A-BF4CAC3130C0}" srcOrd="1" destOrd="0" presId="urn:microsoft.com/office/officeart/2005/8/layout/venn1"/>
    <dgm:cxn modelId="{1677B623-A584-48B0-80B3-712607E15A3E}" type="presOf" srcId="{21F78F74-5467-41D9-B757-47DECCDB59D9}" destId="{50423A10-CE6F-497D-B401-1271D2D5F795}" srcOrd="0" destOrd="0" presId="urn:microsoft.com/office/officeart/2005/8/layout/venn1"/>
    <dgm:cxn modelId="{29FDBA31-E0EF-466F-AE9F-1BEB0E956730}" type="presOf" srcId="{9B1A2319-0F06-456A-B2E8-F2FB60B30F06}" destId="{B3705723-FFBD-43F4-B41A-CE2ADDF3A429}" srcOrd="0" destOrd="0" presId="urn:microsoft.com/office/officeart/2005/8/layout/venn1"/>
    <dgm:cxn modelId="{7D235333-FAF3-45C7-86FB-327977D62CB5}" srcId="{9B1A2319-0F06-456A-B2E8-F2FB60B30F06}" destId="{21F78F74-5467-41D9-B757-47DECCDB59D9}" srcOrd="1" destOrd="0" parTransId="{611FE6A0-1DFD-465C-B0F5-32B8001CE566}" sibTransId="{F8A07C87-44D4-41E8-B267-66E43CC21F04}"/>
    <dgm:cxn modelId="{8D15D267-F818-40EF-830D-51DDDFBA0460}" type="presOf" srcId="{C30CF6AA-C796-437B-936E-FC710659C9A0}" destId="{687E41B0-6EC9-4A19-B122-172ADDBFC8E1}" srcOrd="0" destOrd="0" presId="urn:microsoft.com/office/officeart/2005/8/layout/venn1"/>
    <dgm:cxn modelId="{F742F76A-5243-4526-8432-AF195472B728}" type="presOf" srcId="{F9278874-7186-4C2F-BA04-42A818A31572}" destId="{1FFE704A-5739-4EBD-8544-FBDD5334146D}" srcOrd="0" destOrd="0" presId="urn:microsoft.com/office/officeart/2005/8/layout/venn1"/>
    <dgm:cxn modelId="{249B3D78-B3D9-4AFD-BAB9-4DB455C79C47}" srcId="{9B1A2319-0F06-456A-B2E8-F2FB60B30F06}" destId="{F9278874-7186-4C2F-BA04-42A818A31572}" srcOrd="2" destOrd="0" parTransId="{06929B0E-4111-4E6F-91AE-10E277607FC9}" sibTransId="{44F244C8-3D54-45E1-B5F2-4189773F7487}"/>
    <dgm:cxn modelId="{30F9D38C-80D4-4BD3-A70E-4915CD0F1980}" srcId="{9B1A2319-0F06-456A-B2E8-F2FB60B30F06}" destId="{C30CF6AA-C796-437B-936E-FC710659C9A0}" srcOrd="0" destOrd="0" parTransId="{0FA75979-3013-4F39-A7C4-0D895AF33B65}" sibTransId="{47BB15B1-17B9-4991-A5EF-59684A8E5263}"/>
    <dgm:cxn modelId="{D9FBABB2-E455-415B-A4AD-47FCB3E387CF}" type="presOf" srcId="{21F78F74-5467-41D9-B757-47DECCDB59D9}" destId="{E75235D4-9626-4C06-90BE-FF456C0CC81B}" srcOrd="1" destOrd="0" presId="urn:microsoft.com/office/officeart/2005/8/layout/venn1"/>
    <dgm:cxn modelId="{ABB6AFE4-737C-4F21-8F0B-AD193C1EA0F8}" type="presOf" srcId="{C30CF6AA-C796-437B-936E-FC710659C9A0}" destId="{EC44A717-9207-4829-BB2D-332C247A69A2}" srcOrd="1" destOrd="0" presId="urn:microsoft.com/office/officeart/2005/8/layout/venn1"/>
    <dgm:cxn modelId="{6EA9860D-6DE3-4D24-A0B0-5DC63761A771}" type="presParOf" srcId="{B3705723-FFBD-43F4-B41A-CE2ADDF3A429}" destId="{687E41B0-6EC9-4A19-B122-172ADDBFC8E1}" srcOrd="0" destOrd="0" presId="urn:microsoft.com/office/officeart/2005/8/layout/venn1"/>
    <dgm:cxn modelId="{7395BB8F-5A0F-492E-86F2-B8410517EB30}" type="presParOf" srcId="{B3705723-FFBD-43F4-B41A-CE2ADDF3A429}" destId="{EC44A717-9207-4829-BB2D-332C247A69A2}" srcOrd="1" destOrd="0" presId="urn:microsoft.com/office/officeart/2005/8/layout/venn1"/>
    <dgm:cxn modelId="{CA0361C0-63A3-49B5-A888-94D61A3E07B2}" type="presParOf" srcId="{B3705723-FFBD-43F4-B41A-CE2ADDF3A429}" destId="{50423A10-CE6F-497D-B401-1271D2D5F795}" srcOrd="2" destOrd="0" presId="urn:microsoft.com/office/officeart/2005/8/layout/venn1"/>
    <dgm:cxn modelId="{E24A7615-7EE2-4474-9C66-21CCE3935C68}" type="presParOf" srcId="{B3705723-FFBD-43F4-B41A-CE2ADDF3A429}" destId="{E75235D4-9626-4C06-90BE-FF456C0CC81B}" srcOrd="3" destOrd="0" presId="urn:microsoft.com/office/officeart/2005/8/layout/venn1"/>
    <dgm:cxn modelId="{8A321AC1-5BAB-4447-860E-E2BA304CEAF2}" type="presParOf" srcId="{B3705723-FFBD-43F4-B41A-CE2ADDF3A429}" destId="{1FFE704A-5739-4EBD-8544-FBDD5334146D}" srcOrd="4" destOrd="0" presId="urn:microsoft.com/office/officeart/2005/8/layout/venn1"/>
    <dgm:cxn modelId="{51F0747E-5858-4D6C-9AB6-B2F0727AE83D}" type="presParOf" srcId="{B3705723-FFBD-43F4-B41A-CE2ADDF3A429}" destId="{CDEE6174-66EB-43F9-8A9A-BF4CAC3130C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5EDBA0-448B-4CDA-977E-EECD17379BF5}"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zh-CN" altLang="en-US"/>
        </a:p>
      </dgm:t>
    </dgm:pt>
    <dgm:pt modelId="{F07C46B9-AFE4-46E5-B303-F61089623036}">
      <dgm:prSet phldrT="[文本]" custT="1"/>
      <dgm:spPr/>
      <dgm:t>
        <a:bodyPr/>
        <a:lstStyle/>
        <a:p>
          <a:pPr>
            <a:lnSpc>
              <a:spcPct val="100000"/>
            </a:lnSpc>
          </a:pPr>
          <a:r>
            <a:rPr lang="en-US" altLang="zh-CN" sz="2000" b="0" dirty="0">
              <a:latin typeface="Times New Roman" panose="02020603050405020304" pitchFamily="18" charset="0"/>
              <a:cs typeface="Times New Roman" panose="02020603050405020304" pitchFamily="18" charset="0"/>
            </a:rPr>
            <a:t>Communication skills</a:t>
          </a:r>
        </a:p>
        <a:p>
          <a:pPr>
            <a:lnSpc>
              <a:spcPct val="100000"/>
            </a:lnSpc>
          </a:pPr>
          <a:r>
            <a:rPr lang="en-US" altLang="zh-CN" sz="2000" b="1" dirty="0">
              <a:latin typeface="Times New Roman" panose="02020603050405020304" pitchFamily="18" charset="0"/>
              <a:cs typeface="Times New Roman" panose="02020603050405020304" pitchFamily="18" charset="0"/>
            </a:rPr>
            <a:t>Higher Authority</a:t>
          </a:r>
        </a:p>
      </dgm:t>
    </dgm:pt>
    <dgm:pt modelId="{E3FCA494-51D8-4B8C-ABE9-1186660D49E5}" type="parTrans" cxnId="{F35E6CDB-EB22-4A68-A857-8CEB10107C88}">
      <dgm:prSet/>
      <dgm:spPr/>
      <dgm:t>
        <a:bodyPr/>
        <a:lstStyle/>
        <a:p>
          <a:endParaRPr lang="zh-CN" altLang="en-US"/>
        </a:p>
      </dgm:t>
    </dgm:pt>
    <dgm:pt modelId="{9F79DF70-3681-4123-A12A-1920D0FF01E1}" type="sibTrans" cxnId="{F35E6CDB-EB22-4A68-A857-8CEB10107C88}">
      <dgm:prSet/>
      <dgm:spPr/>
      <dgm:t>
        <a:bodyPr/>
        <a:lstStyle/>
        <a:p>
          <a:endParaRPr lang="zh-CN" altLang="en-US"/>
        </a:p>
      </dgm:t>
    </dgm:pt>
    <dgm:pt modelId="{F2E70B5F-21D6-4B09-BA7C-FF0943C4DFD1}">
      <dgm:prSet phldrT="[文本]" custT="1"/>
      <dgm:spPr/>
      <dgm:t>
        <a:bodyPr/>
        <a:lstStyle/>
        <a:p>
          <a:pPr>
            <a:buNone/>
          </a:pPr>
          <a:r>
            <a:rPr lang="en-US" altLang="zh-CN" sz="2000" dirty="0">
              <a:latin typeface="Times New Roman" panose="02020603050405020304" pitchFamily="18" charset="0"/>
              <a:cs typeface="Times New Roman" panose="02020603050405020304" pitchFamily="18" charset="0"/>
            </a:rPr>
            <a:t>	-Make business plan</a:t>
          </a:r>
          <a:endParaRPr lang="zh-CN" altLang="en-US" sz="2000" dirty="0">
            <a:latin typeface="Times New Roman" panose="02020603050405020304" pitchFamily="18" charset="0"/>
            <a:cs typeface="Times New Roman" panose="02020603050405020304" pitchFamily="18" charset="0"/>
          </a:endParaRPr>
        </a:p>
      </dgm:t>
    </dgm:pt>
    <dgm:pt modelId="{3B5C43C8-B34E-43C9-A682-E9EC1F4E330E}" type="parTrans" cxnId="{25F43537-4D5D-4E13-8BD4-7A261F416C90}">
      <dgm:prSet/>
      <dgm:spPr/>
      <dgm:t>
        <a:bodyPr/>
        <a:lstStyle/>
        <a:p>
          <a:endParaRPr lang="zh-CN" altLang="en-US"/>
        </a:p>
      </dgm:t>
    </dgm:pt>
    <dgm:pt modelId="{E3E40EB9-1DF0-4A2A-81EA-39DB630B0F46}" type="sibTrans" cxnId="{25F43537-4D5D-4E13-8BD4-7A261F416C90}">
      <dgm:prSet/>
      <dgm:spPr/>
      <dgm:t>
        <a:bodyPr/>
        <a:lstStyle/>
        <a:p>
          <a:endParaRPr lang="zh-CN" altLang="en-US"/>
        </a:p>
      </dgm:t>
    </dgm:pt>
    <dgm:pt modelId="{2118D012-EB68-42BF-8A5C-EC1089B5C8A1}">
      <dgm:prSet phldrT="[文本]" custT="1"/>
      <dgm:spPr/>
      <dgm:t>
        <a:bodyPr/>
        <a:lstStyle/>
        <a:p>
          <a:pPr>
            <a:lnSpc>
              <a:spcPct val="100000"/>
            </a:lnSpc>
          </a:pPr>
          <a:r>
            <a:rPr lang="en-US" altLang="zh-CN" sz="2000" b="0" dirty="0">
              <a:latin typeface="Times New Roman" panose="02020603050405020304" pitchFamily="18" charset="0"/>
              <a:cs typeface="Times New Roman" panose="02020603050405020304" pitchFamily="18" charset="0"/>
            </a:rPr>
            <a:t>Team-Building skills</a:t>
          </a:r>
        </a:p>
        <a:p>
          <a:pPr>
            <a:lnSpc>
              <a:spcPct val="100000"/>
            </a:lnSpc>
          </a:pPr>
          <a:r>
            <a:rPr lang="en-US" altLang="zh-CN" sz="2000" b="1" dirty="0">
              <a:latin typeface="Times New Roman" panose="02020603050405020304" pitchFamily="18" charset="0"/>
              <a:cs typeface="Times New Roman" panose="02020603050405020304" pitchFamily="18" charset="0"/>
            </a:rPr>
            <a:t>Bargaining &amp; Coalition</a:t>
          </a:r>
          <a:r>
            <a:rPr lang="en-US" altLang="zh-CN" sz="2000" b="0" dirty="0">
              <a:latin typeface="Times New Roman" panose="02020603050405020304" pitchFamily="18" charset="0"/>
              <a:cs typeface="Times New Roman" panose="02020603050405020304" pitchFamily="18" charset="0"/>
            </a:rPr>
            <a:t> </a:t>
          </a:r>
        </a:p>
      </dgm:t>
    </dgm:pt>
    <dgm:pt modelId="{22F4E338-8973-4CB5-97C2-A53F032B8969}" type="parTrans" cxnId="{075766F7-93C6-427C-8076-2DC92E1C49AD}">
      <dgm:prSet/>
      <dgm:spPr/>
      <dgm:t>
        <a:bodyPr/>
        <a:lstStyle/>
        <a:p>
          <a:endParaRPr lang="zh-CN" altLang="en-US"/>
        </a:p>
      </dgm:t>
    </dgm:pt>
    <dgm:pt modelId="{BE7B104A-AF16-49B9-B217-B664472747F0}" type="sibTrans" cxnId="{075766F7-93C6-427C-8076-2DC92E1C49AD}">
      <dgm:prSet/>
      <dgm:spPr/>
      <dgm:t>
        <a:bodyPr/>
        <a:lstStyle/>
        <a:p>
          <a:endParaRPr lang="zh-CN" altLang="en-US"/>
        </a:p>
      </dgm:t>
    </dgm:pt>
    <dgm:pt modelId="{9402D760-471B-4679-BF2C-1851B1B43B19}">
      <dgm:prSet phldrT="[文本]" custT="1"/>
      <dgm:spPr/>
      <dgm:t>
        <a:bodyPr/>
        <a:lstStyle/>
        <a:p>
          <a:pPr>
            <a:buNone/>
          </a:pPr>
          <a:r>
            <a:rPr lang="en-US" altLang="zh-CN" sz="2000" dirty="0">
              <a:latin typeface="Times New Roman" panose="02020603050405020304" pitchFamily="18" charset="0"/>
              <a:cs typeface="Times New Roman" panose="02020603050405020304" pitchFamily="18" charset="0"/>
            </a:rPr>
            <a:t>	-Attract investors and talents</a:t>
          </a:r>
          <a:endParaRPr lang="zh-CN" altLang="en-US" sz="2000" dirty="0">
            <a:latin typeface="Times New Roman" panose="02020603050405020304" pitchFamily="18" charset="0"/>
            <a:cs typeface="Times New Roman" panose="02020603050405020304" pitchFamily="18" charset="0"/>
          </a:endParaRPr>
        </a:p>
      </dgm:t>
    </dgm:pt>
    <dgm:pt modelId="{2234F9F1-76CE-421B-B5CA-424F8590DBC4}" type="parTrans" cxnId="{D99D47EF-6806-45FD-83A0-EA6980DE726B}">
      <dgm:prSet/>
      <dgm:spPr/>
      <dgm:t>
        <a:bodyPr/>
        <a:lstStyle/>
        <a:p>
          <a:endParaRPr lang="zh-CN" altLang="en-US"/>
        </a:p>
      </dgm:t>
    </dgm:pt>
    <dgm:pt modelId="{BE63AFF3-C228-40A6-A0E1-7E913E991109}" type="sibTrans" cxnId="{D99D47EF-6806-45FD-83A0-EA6980DE726B}">
      <dgm:prSet/>
      <dgm:spPr/>
      <dgm:t>
        <a:bodyPr/>
        <a:lstStyle/>
        <a:p>
          <a:endParaRPr lang="zh-CN" altLang="en-US"/>
        </a:p>
      </dgm:t>
    </dgm:pt>
    <dgm:pt modelId="{4BAF198E-310E-41E7-BADD-F4FF4F360C6E}">
      <dgm:prSet phldrT="[文本]" custT="1"/>
      <dgm:spPr/>
      <dgm:t>
        <a:bodyPr/>
        <a:lstStyle/>
        <a:p>
          <a:pPr>
            <a:lnSpc>
              <a:spcPct val="100000"/>
            </a:lnSpc>
          </a:pPr>
          <a:r>
            <a:rPr lang="en-US" altLang="zh-CN" sz="2000" b="0" dirty="0">
              <a:latin typeface="Times New Roman" panose="02020603050405020304" pitchFamily="18" charset="0"/>
              <a:cs typeface="Times New Roman" panose="02020603050405020304" pitchFamily="18" charset="0"/>
            </a:rPr>
            <a:t>Resilience skills</a:t>
          </a:r>
        </a:p>
        <a:p>
          <a:pPr>
            <a:lnSpc>
              <a:spcPct val="100000"/>
            </a:lnSpc>
          </a:pPr>
          <a:r>
            <a:rPr lang="en-US" altLang="zh-CN" sz="2000" b="1" dirty="0">
              <a:latin typeface="Times New Roman" panose="02020603050405020304" pitchFamily="18" charset="0"/>
              <a:cs typeface="Times New Roman" panose="02020603050405020304" pitchFamily="18" charset="0"/>
            </a:rPr>
            <a:t>Friendliness</a:t>
          </a:r>
        </a:p>
      </dgm:t>
    </dgm:pt>
    <dgm:pt modelId="{50283332-430B-4978-8855-863AA0FBB46F}" type="parTrans" cxnId="{18D91989-C833-4163-90ED-0D418C22E7FE}">
      <dgm:prSet/>
      <dgm:spPr/>
      <dgm:t>
        <a:bodyPr/>
        <a:lstStyle/>
        <a:p>
          <a:endParaRPr lang="zh-CN" altLang="en-US"/>
        </a:p>
      </dgm:t>
    </dgm:pt>
    <dgm:pt modelId="{BE959AC3-448F-4037-A518-76E8CDB61745}" type="sibTrans" cxnId="{18D91989-C833-4163-90ED-0D418C22E7FE}">
      <dgm:prSet/>
      <dgm:spPr/>
      <dgm:t>
        <a:bodyPr/>
        <a:lstStyle/>
        <a:p>
          <a:endParaRPr lang="zh-CN" altLang="en-US"/>
        </a:p>
      </dgm:t>
    </dgm:pt>
    <dgm:pt modelId="{947ADA2A-2D2E-44CF-B9E3-C27AC9B0F3B6}">
      <dgm:prSet phldrT="[文本]" custT="1"/>
      <dgm:spPr/>
      <dgm:t>
        <a:bodyPr/>
        <a:lstStyle/>
        <a:p>
          <a:pPr>
            <a:buNone/>
          </a:pPr>
          <a:r>
            <a:rPr lang="en-US" altLang="zh-CN" sz="2000" dirty="0">
              <a:latin typeface="Times New Roman" panose="02020603050405020304" pitchFamily="18" charset="0"/>
              <a:cs typeface="Times New Roman" panose="02020603050405020304" pitchFamily="18" charset="0"/>
            </a:rPr>
            <a:t>	-Provide support or praise for workers in trouble</a:t>
          </a:r>
          <a:endParaRPr lang="zh-CN" altLang="en-US" sz="2000" dirty="0">
            <a:latin typeface="Times New Roman" panose="02020603050405020304" pitchFamily="18" charset="0"/>
            <a:cs typeface="Times New Roman" panose="02020603050405020304" pitchFamily="18" charset="0"/>
          </a:endParaRPr>
        </a:p>
      </dgm:t>
    </dgm:pt>
    <dgm:pt modelId="{2002FA67-E62C-43B8-ABDE-ECD2B4E7A933}" type="parTrans" cxnId="{74F864DB-15D7-46FD-A658-22BC22D7D126}">
      <dgm:prSet/>
      <dgm:spPr/>
      <dgm:t>
        <a:bodyPr/>
        <a:lstStyle/>
        <a:p>
          <a:endParaRPr lang="zh-CN" altLang="en-US"/>
        </a:p>
      </dgm:t>
    </dgm:pt>
    <dgm:pt modelId="{68A9180D-74AE-4FB4-B419-B0A7210CFA83}" type="sibTrans" cxnId="{74F864DB-15D7-46FD-A658-22BC22D7D126}">
      <dgm:prSet/>
      <dgm:spPr/>
      <dgm:t>
        <a:bodyPr/>
        <a:lstStyle/>
        <a:p>
          <a:endParaRPr lang="zh-CN" altLang="en-US"/>
        </a:p>
      </dgm:t>
    </dgm:pt>
    <dgm:pt modelId="{51A16A23-8E78-4FE7-9152-C82024817457}">
      <dgm:prSet phldrT="[文本]" custT="1"/>
      <dgm:spPr/>
      <dgm:t>
        <a:bodyPr/>
        <a:lstStyle/>
        <a:p>
          <a:pPr>
            <a:buNone/>
          </a:pPr>
          <a:r>
            <a:rPr lang="en-US" altLang="zh-CN" sz="2000" dirty="0">
              <a:latin typeface="Times New Roman" panose="02020603050405020304" pitchFamily="18" charset="0"/>
              <a:cs typeface="Times New Roman" panose="02020603050405020304" pitchFamily="18" charset="0"/>
            </a:rPr>
            <a:t>-Coordinate engineers from different fields</a:t>
          </a:r>
          <a:endParaRPr lang="zh-CN" altLang="en-US" sz="2000" dirty="0">
            <a:latin typeface="Times New Roman" panose="02020603050405020304" pitchFamily="18" charset="0"/>
            <a:cs typeface="Times New Roman" panose="02020603050405020304" pitchFamily="18" charset="0"/>
          </a:endParaRPr>
        </a:p>
      </dgm:t>
    </dgm:pt>
    <dgm:pt modelId="{EAD232C7-D997-43C9-BC7C-C227F0CF7188}" type="parTrans" cxnId="{3561CA8D-CCCE-45A3-96ED-E2D55B5145B9}">
      <dgm:prSet/>
      <dgm:spPr/>
      <dgm:t>
        <a:bodyPr/>
        <a:lstStyle/>
        <a:p>
          <a:endParaRPr lang="zh-CN" altLang="en-US"/>
        </a:p>
      </dgm:t>
    </dgm:pt>
    <dgm:pt modelId="{C039F0EB-2885-4C18-B704-72F298541B28}" type="sibTrans" cxnId="{3561CA8D-CCCE-45A3-96ED-E2D55B5145B9}">
      <dgm:prSet/>
      <dgm:spPr/>
      <dgm:t>
        <a:bodyPr/>
        <a:lstStyle/>
        <a:p>
          <a:endParaRPr lang="zh-CN" altLang="en-US"/>
        </a:p>
      </dgm:t>
    </dgm:pt>
    <dgm:pt modelId="{67D100C7-9CA8-4874-A289-4505A8C2A694}">
      <dgm:prSet phldrT="[文本]" custT="1"/>
      <dgm:spPr/>
      <dgm:t>
        <a:bodyPr/>
        <a:lstStyle/>
        <a:p>
          <a:pPr>
            <a:buNone/>
          </a:pPr>
          <a:r>
            <a:rPr lang="en-US" altLang="zh-CN" sz="2000" dirty="0">
              <a:latin typeface="Times New Roman" panose="02020603050405020304" pitchFamily="18" charset="0"/>
              <a:cs typeface="Times New Roman" panose="02020603050405020304" pitchFamily="18" charset="0"/>
            </a:rPr>
            <a:t>-Cooperate with partners</a:t>
          </a:r>
          <a:endParaRPr lang="zh-CN" altLang="en-US" sz="2000" dirty="0">
            <a:latin typeface="Times New Roman" panose="02020603050405020304" pitchFamily="18" charset="0"/>
            <a:cs typeface="Times New Roman" panose="02020603050405020304" pitchFamily="18" charset="0"/>
          </a:endParaRPr>
        </a:p>
      </dgm:t>
    </dgm:pt>
    <dgm:pt modelId="{DB6B7A21-C410-47C3-9620-6160CF4B7AA9}" type="parTrans" cxnId="{56E35B11-2D36-49FC-A474-C1FA7398F271}">
      <dgm:prSet/>
      <dgm:spPr/>
      <dgm:t>
        <a:bodyPr/>
        <a:lstStyle/>
        <a:p>
          <a:endParaRPr lang="zh-CN" altLang="en-US"/>
        </a:p>
      </dgm:t>
    </dgm:pt>
    <dgm:pt modelId="{8794D3C1-6EA6-4E23-852A-25C9F63421D7}" type="sibTrans" cxnId="{56E35B11-2D36-49FC-A474-C1FA7398F271}">
      <dgm:prSet/>
      <dgm:spPr/>
      <dgm:t>
        <a:bodyPr/>
        <a:lstStyle/>
        <a:p>
          <a:endParaRPr lang="zh-CN" altLang="en-US"/>
        </a:p>
      </dgm:t>
    </dgm:pt>
    <dgm:pt modelId="{0C3C4762-6295-42FF-A1AB-E0016E32759A}">
      <dgm:prSet phldrT="[文本]" custT="1"/>
      <dgm:spPr/>
      <dgm:t>
        <a:bodyPr/>
        <a:lstStyle/>
        <a:p>
          <a:pPr>
            <a:buNone/>
          </a:pPr>
          <a:r>
            <a:rPr lang="en-US" altLang="zh-CN" sz="2000" dirty="0">
              <a:latin typeface="Times New Roman" panose="02020603050405020304" pitchFamily="18" charset="0"/>
              <a:cs typeface="Times New Roman" panose="02020603050405020304" pitchFamily="18" charset="0"/>
            </a:rPr>
            <a:t>-Cope with turbulence</a:t>
          </a:r>
          <a:endParaRPr lang="zh-CN" altLang="en-US" sz="2000" dirty="0">
            <a:latin typeface="Times New Roman" panose="02020603050405020304" pitchFamily="18" charset="0"/>
            <a:cs typeface="Times New Roman" panose="02020603050405020304" pitchFamily="18" charset="0"/>
          </a:endParaRPr>
        </a:p>
      </dgm:t>
    </dgm:pt>
    <dgm:pt modelId="{13E409BC-CD3D-49F4-B42E-25ED8CEDCC24}" type="parTrans" cxnId="{4A2B1A8D-DC21-434D-A9E4-769945765C7E}">
      <dgm:prSet/>
      <dgm:spPr/>
      <dgm:t>
        <a:bodyPr/>
        <a:lstStyle/>
        <a:p>
          <a:endParaRPr lang="zh-CN" altLang="en-US"/>
        </a:p>
      </dgm:t>
    </dgm:pt>
    <dgm:pt modelId="{98B95F2F-BD24-488C-AC26-A293CCA4E04F}" type="sibTrans" cxnId="{4A2B1A8D-DC21-434D-A9E4-769945765C7E}">
      <dgm:prSet/>
      <dgm:spPr/>
      <dgm:t>
        <a:bodyPr/>
        <a:lstStyle/>
        <a:p>
          <a:endParaRPr lang="zh-CN" altLang="en-US"/>
        </a:p>
      </dgm:t>
    </dgm:pt>
    <dgm:pt modelId="{B3C88074-CD96-4E1C-96DA-F0C0B9AC6184}" type="pres">
      <dgm:prSet presAssocID="{495EDBA0-448B-4CDA-977E-EECD17379BF5}" presName="Name0" presStyleCnt="0">
        <dgm:presLayoutVars>
          <dgm:dir/>
          <dgm:animLvl val="lvl"/>
          <dgm:resizeHandles val="exact"/>
        </dgm:presLayoutVars>
      </dgm:prSet>
      <dgm:spPr/>
    </dgm:pt>
    <dgm:pt modelId="{C10A3702-B644-4EBA-9DFC-E057F223C7DE}" type="pres">
      <dgm:prSet presAssocID="{F07C46B9-AFE4-46E5-B303-F61089623036}" presName="linNode" presStyleCnt="0"/>
      <dgm:spPr/>
    </dgm:pt>
    <dgm:pt modelId="{793C2114-1484-4562-B5DF-13FDBB8AC296}" type="pres">
      <dgm:prSet presAssocID="{F07C46B9-AFE4-46E5-B303-F61089623036}" presName="parentText" presStyleLbl="node1" presStyleIdx="0" presStyleCnt="3" custLinFactNeighborX="-27081" custLinFactNeighborY="-20006">
        <dgm:presLayoutVars>
          <dgm:chMax val="1"/>
          <dgm:bulletEnabled val="1"/>
        </dgm:presLayoutVars>
      </dgm:prSet>
      <dgm:spPr/>
    </dgm:pt>
    <dgm:pt modelId="{668C1DAC-C2B6-4ED1-A818-712DE3F7FE0A}" type="pres">
      <dgm:prSet presAssocID="{F07C46B9-AFE4-46E5-B303-F61089623036}" presName="descendantText" presStyleLbl="alignAccFollowNode1" presStyleIdx="0" presStyleCnt="3">
        <dgm:presLayoutVars>
          <dgm:bulletEnabled val="1"/>
        </dgm:presLayoutVars>
      </dgm:prSet>
      <dgm:spPr/>
    </dgm:pt>
    <dgm:pt modelId="{6D2AE16F-250B-4134-A060-D8C4AED642D8}" type="pres">
      <dgm:prSet presAssocID="{9F79DF70-3681-4123-A12A-1920D0FF01E1}" presName="sp" presStyleCnt="0"/>
      <dgm:spPr/>
    </dgm:pt>
    <dgm:pt modelId="{5686B773-FB05-4224-8AA3-E7AD74C9F217}" type="pres">
      <dgm:prSet presAssocID="{2118D012-EB68-42BF-8A5C-EC1089B5C8A1}" presName="linNode" presStyleCnt="0"/>
      <dgm:spPr/>
    </dgm:pt>
    <dgm:pt modelId="{6A211985-9B8C-46B5-8100-4CBEFE226A87}" type="pres">
      <dgm:prSet presAssocID="{2118D012-EB68-42BF-8A5C-EC1089B5C8A1}" presName="parentText" presStyleLbl="node1" presStyleIdx="1" presStyleCnt="3">
        <dgm:presLayoutVars>
          <dgm:chMax val="1"/>
          <dgm:bulletEnabled val="1"/>
        </dgm:presLayoutVars>
      </dgm:prSet>
      <dgm:spPr/>
    </dgm:pt>
    <dgm:pt modelId="{BB5F8517-2F56-4A1A-8931-8B10F5866597}" type="pres">
      <dgm:prSet presAssocID="{2118D012-EB68-42BF-8A5C-EC1089B5C8A1}" presName="descendantText" presStyleLbl="alignAccFollowNode1" presStyleIdx="1" presStyleCnt="3">
        <dgm:presLayoutVars>
          <dgm:bulletEnabled val="1"/>
        </dgm:presLayoutVars>
      </dgm:prSet>
      <dgm:spPr/>
    </dgm:pt>
    <dgm:pt modelId="{7255CC38-1C91-4097-A559-E511B5528476}" type="pres">
      <dgm:prSet presAssocID="{BE7B104A-AF16-49B9-B217-B664472747F0}" presName="sp" presStyleCnt="0"/>
      <dgm:spPr/>
    </dgm:pt>
    <dgm:pt modelId="{33E73A1B-2F97-48C3-8614-C56D70FEC546}" type="pres">
      <dgm:prSet presAssocID="{4BAF198E-310E-41E7-BADD-F4FF4F360C6E}" presName="linNode" presStyleCnt="0"/>
      <dgm:spPr/>
    </dgm:pt>
    <dgm:pt modelId="{1F1160AB-25E5-423C-B99D-F99E52D17B26}" type="pres">
      <dgm:prSet presAssocID="{4BAF198E-310E-41E7-BADD-F4FF4F360C6E}" presName="parentText" presStyleLbl="node1" presStyleIdx="2" presStyleCnt="3">
        <dgm:presLayoutVars>
          <dgm:chMax val="1"/>
          <dgm:bulletEnabled val="1"/>
        </dgm:presLayoutVars>
      </dgm:prSet>
      <dgm:spPr/>
    </dgm:pt>
    <dgm:pt modelId="{8A97462C-BA87-4EFE-91D8-C1F5B7B16CD2}" type="pres">
      <dgm:prSet presAssocID="{4BAF198E-310E-41E7-BADD-F4FF4F360C6E}" presName="descendantText" presStyleLbl="alignAccFollowNode1" presStyleIdx="2" presStyleCnt="3">
        <dgm:presLayoutVars>
          <dgm:bulletEnabled val="1"/>
        </dgm:presLayoutVars>
      </dgm:prSet>
      <dgm:spPr/>
    </dgm:pt>
  </dgm:ptLst>
  <dgm:cxnLst>
    <dgm:cxn modelId="{56E35B11-2D36-49FC-A474-C1FA7398F271}" srcId="{F2E70B5F-21D6-4B09-BA7C-FF0943C4DFD1}" destId="{67D100C7-9CA8-4874-A289-4505A8C2A694}" srcOrd="0" destOrd="0" parTransId="{DB6B7A21-C410-47C3-9620-6160CF4B7AA9}" sibTransId="{8794D3C1-6EA6-4E23-852A-25C9F63421D7}"/>
    <dgm:cxn modelId="{25F43537-4D5D-4E13-8BD4-7A261F416C90}" srcId="{F07C46B9-AFE4-46E5-B303-F61089623036}" destId="{F2E70B5F-21D6-4B09-BA7C-FF0943C4DFD1}" srcOrd="0" destOrd="0" parTransId="{3B5C43C8-B34E-43C9-A682-E9EC1F4E330E}" sibTransId="{E3E40EB9-1DF0-4A2A-81EA-39DB630B0F46}"/>
    <dgm:cxn modelId="{00190361-388C-46A8-947A-D45862F0C683}" type="presOf" srcId="{2118D012-EB68-42BF-8A5C-EC1089B5C8A1}" destId="{6A211985-9B8C-46B5-8100-4CBEFE226A87}" srcOrd="0" destOrd="0" presId="urn:microsoft.com/office/officeart/2005/8/layout/vList5"/>
    <dgm:cxn modelId="{238A6252-0E4C-496D-A6CE-6DD51EC6FE8D}" type="presOf" srcId="{9402D760-471B-4679-BF2C-1851B1B43B19}" destId="{BB5F8517-2F56-4A1A-8931-8B10F5866597}" srcOrd="0" destOrd="0" presId="urn:microsoft.com/office/officeart/2005/8/layout/vList5"/>
    <dgm:cxn modelId="{9B6C6D54-1B69-474C-89CB-D4E4AA5F4DD1}" type="presOf" srcId="{67D100C7-9CA8-4874-A289-4505A8C2A694}" destId="{668C1DAC-C2B6-4ED1-A818-712DE3F7FE0A}" srcOrd="0" destOrd="1" presId="urn:microsoft.com/office/officeart/2005/8/layout/vList5"/>
    <dgm:cxn modelId="{2750C076-9BEC-4212-B68B-C0796F33D44D}" type="presOf" srcId="{F2E70B5F-21D6-4B09-BA7C-FF0943C4DFD1}" destId="{668C1DAC-C2B6-4ED1-A818-712DE3F7FE0A}" srcOrd="0" destOrd="0" presId="urn:microsoft.com/office/officeart/2005/8/layout/vList5"/>
    <dgm:cxn modelId="{64D59F79-8F8C-4964-AD6F-58422908D1FD}" type="presOf" srcId="{51A16A23-8E78-4FE7-9152-C82024817457}" destId="{BB5F8517-2F56-4A1A-8931-8B10F5866597}" srcOrd="0" destOrd="1" presId="urn:microsoft.com/office/officeart/2005/8/layout/vList5"/>
    <dgm:cxn modelId="{E666A77D-45A6-46A7-B42D-73BAB8030141}" type="presOf" srcId="{4BAF198E-310E-41E7-BADD-F4FF4F360C6E}" destId="{1F1160AB-25E5-423C-B99D-F99E52D17B26}" srcOrd="0" destOrd="0" presId="urn:microsoft.com/office/officeart/2005/8/layout/vList5"/>
    <dgm:cxn modelId="{18D91989-C833-4163-90ED-0D418C22E7FE}" srcId="{495EDBA0-448B-4CDA-977E-EECD17379BF5}" destId="{4BAF198E-310E-41E7-BADD-F4FF4F360C6E}" srcOrd="2" destOrd="0" parTransId="{50283332-430B-4978-8855-863AA0FBB46F}" sibTransId="{BE959AC3-448F-4037-A518-76E8CDB61745}"/>
    <dgm:cxn modelId="{B64AD28A-ED52-44F3-BFF4-5AAD18F69FBF}" type="presOf" srcId="{F07C46B9-AFE4-46E5-B303-F61089623036}" destId="{793C2114-1484-4562-B5DF-13FDBB8AC296}" srcOrd="0" destOrd="0" presId="urn:microsoft.com/office/officeart/2005/8/layout/vList5"/>
    <dgm:cxn modelId="{793F9F8B-D572-413F-B97B-8B8FD3037476}" type="presOf" srcId="{947ADA2A-2D2E-44CF-B9E3-C27AC9B0F3B6}" destId="{8A97462C-BA87-4EFE-91D8-C1F5B7B16CD2}" srcOrd="0" destOrd="0" presId="urn:microsoft.com/office/officeart/2005/8/layout/vList5"/>
    <dgm:cxn modelId="{4A2B1A8D-DC21-434D-A9E4-769945765C7E}" srcId="{947ADA2A-2D2E-44CF-B9E3-C27AC9B0F3B6}" destId="{0C3C4762-6295-42FF-A1AB-E0016E32759A}" srcOrd="0" destOrd="0" parTransId="{13E409BC-CD3D-49F4-B42E-25ED8CEDCC24}" sibTransId="{98B95F2F-BD24-488C-AC26-A293CCA4E04F}"/>
    <dgm:cxn modelId="{3561CA8D-CCCE-45A3-96ED-E2D55B5145B9}" srcId="{9402D760-471B-4679-BF2C-1851B1B43B19}" destId="{51A16A23-8E78-4FE7-9152-C82024817457}" srcOrd="0" destOrd="0" parTransId="{EAD232C7-D997-43C9-BC7C-C227F0CF7188}" sibTransId="{C039F0EB-2885-4C18-B704-72F298541B28}"/>
    <dgm:cxn modelId="{7FFA1DAF-CC80-4AF4-BE82-4910292B59D0}" type="presOf" srcId="{0C3C4762-6295-42FF-A1AB-E0016E32759A}" destId="{8A97462C-BA87-4EFE-91D8-C1F5B7B16CD2}" srcOrd="0" destOrd="1" presId="urn:microsoft.com/office/officeart/2005/8/layout/vList5"/>
    <dgm:cxn modelId="{2CF7A4B9-4162-4067-BEEC-186514820828}" type="presOf" srcId="{495EDBA0-448B-4CDA-977E-EECD17379BF5}" destId="{B3C88074-CD96-4E1C-96DA-F0C0B9AC6184}" srcOrd="0" destOrd="0" presId="urn:microsoft.com/office/officeart/2005/8/layout/vList5"/>
    <dgm:cxn modelId="{74F864DB-15D7-46FD-A658-22BC22D7D126}" srcId="{4BAF198E-310E-41E7-BADD-F4FF4F360C6E}" destId="{947ADA2A-2D2E-44CF-B9E3-C27AC9B0F3B6}" srcOrd="0" destOrd="0" parTransId="{2002FA67-E62C-43B8-ABDE-ECD2B4E7A933}" sibTransId="{68A9180D-74AE-4FB4-B419-B0A7210CFA83}"/>
    <dgm:cxn modelId="{F35E6CDB-EB22-4A68-A857-8CEB10107C88}" srcId="{495EDBA0-448B-4CDA-977E-EECD17379BF5}" destId="{F07C46B9-AFE4-46E5-B303-F61089623036}" srcOrd="0" destOrd="0" parTransId="{E3FCA494-51D8-4B8C-ABE9-1186660D49E5}" sibTransId="{9F79DF70-3681-4123-A12A-1920D0FF01E1}"/>
    <dgm:cxn modelId="{D99D47EF-6806-45FD-83A0-EA6980DE726B}" srcId="{2118D012-EB68-42BF-8A5C-EC1089B5C8A1}" destId="{9402D760-471B-4679-BF2C-1851B1B43B19}" srcOrd="0" destOrd="0" parTransId="{2234F9F1-76CE-421B-B5CA-424F8590DBC4}" sibTransId="{BE63AFF3-C228-40A6-A0E1-7E913E991109}"/>
    <dgm:cxn modelId="{075766F7-93C6-427C-8076-2DC92E1C49AD}" srcId="{495EDBA0-448B-4CDA-977E-EECD17379BF5}" destId="{2118D012-EB68-42BF-8A5C-EC1089B5C8A1}" srcOrd="1" destOrd="0" parTransId="{22F4E338-8973-4CB5-97C2-A53F032B8969}" sibTransId="{BE7B104A-AF16-49B9-B217-B664472747F0}"/>
    <dgm:cxn modelId="{B3D72415-079E-402A-A1BE-5CC945A2C439}" type="presParOf" srcId="{B3C88074-CD96-4E1C-96DA-F0C0B9AC6184}" destId="{C10A3702-B644-4EBA-9DFC-E057F223C7DE}" srcOrd="0" destOrd="0" presId="urn:microsoft.com/office/officeart/2005/8/layout/vList5"/>
    <dgm:cxn modelId="{814504D1-AE82-4032-AE9F-1AF77C12BCBA}" type="presParOf" srcId="{C10A3702-B644-4EBA-9DFC-E057F223C7DE}" destId="{793C2114-1484-4562-B5DF-13FDBB8AC296}" srcOrd="0" destOrd="0" presId="urn:microsoft.com/office/officeart/2005/8/layout/vList5"/>
    <dgm:cxn modelId="{3429E238-1E10-4BD1-818B-7D28E050274D}" type="presParOf" srcId="{C10A3702-B644-4EBA-9DFC-E057F223C7DE}" destId="{668C1DAC-C2B6-4ED1-A818-712DE3F7FE0A}" srcOrd="1" destOrd="0" presId="urn:microsoft.com/office/officeart/2005/8/layout/vList5"/>
    <dgm:cxn modelId="{B5F06EBE-9C47-4E27-815B-0873549F0FB8}" type="presParOf" srcId="{B3C88074-CD96-4E1C-96DA-F0C0B9AC6184}" destId="{6D2AE16F-250B-4134-A060-D8C4AED642D8}" srcOrd="1" destOrd="0" presId="urn:microsoft.com/office/officeart/2005/8/layout/vList5"/>
    <dgm:cxn modelId="{4421AF60-68DF-468B-B31D-5AC9B3B13227}" type="presParOf" srcId="{B3C88074-CD96-4E1C-96DA-F0C0B9AC6184}" destId="{5686B773-FB05-4224-8AA3-E7AD74C9F217}" srcOrd="2" destOrd="0" presId="urn:microsoft.com/office/officeart/2005/8/layout/vList5"/>
    <dgm:cxn modelId="{D97EB95A-B6A3-4FD4-AA16-B17B98CCB749}" type="presParOf" srcId="{5686B773-FB05-4224-8AA3-E7AD74C9F217}" destId="{6A211985-9B8C-46B5-8100-4CBEFE226A87}" srcOrd="0" destOrd="0" presId="urn:microsoft.com/office/officeart/2005/8/layout/vList5"/>
    <dgm:cxn modelId="{71F86E8D-05FC-4CBC-B9FE-15D1FB78287E}" type="presParOf" srcId="{5686B773-FB05-4224-8AA3-E7AD74C9F217}" destId="{BB5F8517-2F56-4A1A-8931-8B10F5866597}" srcOrd="1" destOrd="0" presId="urn:microsoft.com/office/officeart/2005/8/layout/vList5"/>
    <dgm:cxn modelId="{0FA91666-D8D2-43A5-AE00-2175D8F0AC44}" type="presParOf" srcId="{B3C88074-CD96-4E1C-96DA-F0C0B9AC6184}" destId="{7255CC38-1C91-4097-A559-E511B5528476}" srcOrd="3" destOrd="0" presId="urn:microsoft.com/office/officeart/2005/8/layout/vList5"/>
    <dgm:cxn modelId="{D430A305-D540-4356-A4D6-2E7442815574}" type="presParOf" srcId="{B3C88074-CD96-4E1C-96DA-F0C0B9AC6184}" destId="{33E73A1B-2F97-48C3-8614-C56D70FEC546}" srcOrd="4" destOrd="0" presId="urn:microsoft.com/office/officeart/2005/8/layout/vList5"/>
    <dgm:cxn modelId="{5FEAD272-DEAE-413A-A5C2-152125531E74}" type="presParOf" srcId="{33E73A1B-2F97-48C3-8614-C56D70FEC546}" destId="{1F1160AB-25E5-423C-B99D-F99E52D17B26}" srcOrd="0" destOrd="0" presId="urn:microsoft.com/office/officeart/2005/8/layout/vList5"/>
    <dgm:cxn modelId="{CB98EEA2-1EB4-4BEC-9A38-4A9BD7850997}" type="presParOf" srcId="{33E73A1B-2F97-48C3-8614-C56D70FEC546}" destId="{8A97462C-BA87-4EFE-91D8-C1F5B7B16CD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4271A-76D3-43BC-90B0-DCB9F6580DCF}">
      <dsp:nvSpPr>
        <dsp:cNvPr id="0" name=""/>
        <dsp:cNvSpPr/>
      </dsp:nvSpPr>
      <dsp:spPr>
        <a:xfrm>
          <a:off x="1299830" y="390786"/>
          <a:ext cx="2249462" cy="2249804"/>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F8BADA9-AF82-4E0C-B183-5474E3B35684}">
      <dsp:nvSpPr>
        <dsp:cNvPr id="0" name=""/>
        <dsp:cNvSpPr/>
      </dsp:nvSpPr>
      <dsp:spPr>
        <a:xfrm>
          <a:off x="1797035" y="1203033"/>
          <a:ext cx="1249982" cy="624841"/>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Times New Roman" panose="02020603050405020304" pitchFamily="18" charset="0"/>
              <a:cs typeface="Times New Roman" panose="02020603050405020304" pitchFamily="18" charset="0"/>
            </a:rPr>
            <a:t>Failure</a:t>
          </a:r>
          <a:endParaRPr lang="zh-CN" altLang="en-US" sz="2000" kern="1200" dirty="0">
            <a:latin typeface="Times New Roman" panose="02020603050405020304" pitchFamily="18" charset="0"/>
            <a:cs typeface="Times New Roman" panose="02020603050405020304" pitchFamily="18" charset="0"/>
          </a:endParaRPr>
        </a:p>
      </dsp:txBody>
      <dsp:txXfrm>
        <a:off x="1797035" y="1203033"/>
        <a:ext cx="1249982" cy="624841"/>
      </dsp:txXfrm>
    </dsp:sp>
    <dsp:sp modelId="{8CDA6390-1264-499E-8830-EAB2DEC391D0}">
      <dsp:nvSpPr>
        <dsp:cNvPr id="0" name=""/>
        <dsp:cNvSpPr/>
      </dsp:nvSpPr>
      <dsp:spPr>
        <a:xfrm>
          <a:off x="675049" y="1683465"/>
          <a:ext cx="2249462" cy="2249804"/>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0B87490-4D43-4DCE-BDB9-5FFB684A3059}">
      <dsp:nvSpPr>
        <dsp:cNvPr id="0" name=""/>
        <dsp:cNvSpPr/>
      </dsp:nvSpPr>
      <dsp:spPr>
        <a:xfrm>
          <a:off x="1174789" y="2503190"/>
          <a:ext cx="1249982" cy="624841"/>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0" kern="1200" dirty="0">
              <a:latin typeface="Times New Roman" panose="02020603050405020304" pitchFamily="18" charset="0"/>
              <a:cs typeface="Times New Roman" panose="02020603050405020304" pitchFamily="18" charset="0"/>
            </a:rPr>
            <a:t>Leadership</a:t>
          </a:r>
          <a:endParaRPr lang="zh-CN" altLang="en-US" sz="2000" b="0" kern="1200" dirty="0">
            <a:latin typeface="Times New Roman" panose="02020603050405020304" pitchFamily="18" charset="0"/>
            <a:cs typeface="Times New Roman" panose="02020603050405020304" pitchFamily="18" charset="0"/>
          </a:endParaRPr>
        </a:p>
      </dsp:txBody>
      <dsp:txXfrm>
        <a:off x="1174789" y="2503190"/>
        <a:ext cx="1249982" cy="624841"/>
      </dsp:txXfrm>
    </dsp:sp>
    <dsp:sp modelId="{0FB345FF-BA80-430E-8DFE-B6AD1162635B}">
      <dsp:nvSpPr>
        <dsp:cNvPr id="0" name=""/>
        <dsp:cNvSpPr/>
      </dsp:nvSpPr>
      <dsp:spPr>
        <a:xfrm>
          <a:off x="1459932" y="3130836"/>
          <a:ext cx="1932636" cy="1933411"/>
        </a:xfrm>
        <a:prstGeom prst="blockArc">
          <a:avLst>
            <a:gd name="adj1" fmla="val 13500000"/>
            <a:gd name="adj2" fmla="val 10800000"/>
            <a:gd name="adj3" fmla="val 12740"/>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5A6E777-F909-4558-87F1-05DAC0F51E90}">
      <dsp:nvSpPr>
        <dsp:cNvPr id="0" name=""/>
        <dsp:cNvSpPr/>
      </dsp:nvSpPr>
      <dsp:spPr>
        <a:xfrm>
          <a:off x="1799992" y="3805217"/>
          <a:ext cx="1249982" cy="624841"/>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Times New Roman" panose="02020603050405020304" pitchFamily="18" charset="0"/>
              <a:cs typeface="Times New Roman" panose="02020603050405020304" pitchFamily="18" charset="0"/>
            </a:rPr>
            <a:t>Excellence</a:t>
          </a:r>
          <a:endParaRPr lang="zh-CN" altLang="en-US" sz="2000" kern="1200" dirty="0">
            <a:latin typeface="Times New Roman" panose="02020603050405020304" pitchFamily="18" charset="0"/>
            <a:cs typeface="Times New Roman" panose="02020603050405020304" pitchFamily="18" charset="0"/>
          </a:endParaRPr>
        </a:p>
      </dsp:txBody>
      <dsp:txXfrm>
        <a:off x="1799992" y="3805217"/>
        <a:ext cx="1249982" cy="624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42519-176A-4F1F-8F0C-1FE87C128122}">
      <dsp:nvSpPr>
        <dsp:cNvPr id="0" name=""/>
        <dsp:cNvSpPr/>
      </dsp:nvSpPr>
      <dsp:spPr>
        <a:xfrm>
          <a:off x="1708260" y="268092"/>
          <a:ext cx="3464574" cy="3464574"/>
        </a:xfrm>
        <a:prstGeom prst="pie">
          <a:avLst>
            <a:gd name="adj1" fmla="val 16200000"/>
            <a:gd name="adj2" fmla="val 18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0" kern="1200" dirty="0">
              <a:latin typeface="Times New Roman" panose="02020603050405020304" pitchFamily="18" charset="0"/>
              <a:cs typeface="Times New Roman" panose="02020603050405020304" pitchFamily="18" charset="0"/>
            </a:rPr>
            <a:t>Skills</a:t>
          </a:r>
          <a:endParaRPr lang="zh-CN" altLang="en-US" sz="2000" b="0" kern="1200" dirty="0"/>
        </a:p>
      </dsp:txBody>
      <dsp:txXfrm>
        <a:off x="3534173" y="1002251"/>
        <a:ext cx="1237347" cy="1031123"/>
      </dsp:txXfrm>
    </dsp:sp>
    <dsp:sp modelId="{4C302081-2CC6-4E9B-B3A0-C3B542E28941}">
      <dsp:nvSpPr>
        <dsp:cNvPr id="0" name=""/>
        <dsp:cNvSpPr/>
      </dsp:nvSpPr>
      <dsp:spPr>
        <a:xfrm>
          <a:off x="1636906" y="391826"/>
          <a:ext cx="3464574" cy="3464574"/>
        </a:xfrm>
        <a:prstGeom prst="pie">
          <a:avLst>
            <a:gd name="adj1" fmla="val 1800000"/>
            <a:gd name="adj2" fmla="val 90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0" kern="1200" dirty="0">
              <a:latin typeface="Times New Roman" panose="02020603050405020304" pitchFamily="18" charset="0"/>
              <a:cs typeface="Times New Roman" panose="02020603050405020304" pitchFamily="18" charset="0"/>
            </a:rPr>
            <a:t>Influence</a:t>
          </a:r>
          <a:endParaRPr lang="zh-CN" altLang="en-US" sz="2000" b="0" kern="1200" dirty="0"/>
        </a:p>
      </dsp:txBody>
      <dsp:txXfrm>
        <a:off x="2461805" y="2639675"/>
        <a:ext cx="1856021" cy="907388"/>
      </dsp:txXfrm>
    </dsp:sp>
    <dsp:sp modelId="{BF665FF4-3628-4A90-A189-A46F2C1AFA32}">
      <dsp:nvSpPr>
        <dsp:cNvPr id="0" name=""/>
        <dsp:cNvSpPr/>
      </dsp:nvSpPr>
      <dsp:spPr>
        <a:xfrm>
          <a:off x="1565553" y="268092"/>
          <a:ext cx="3464574" cy="3464574"/>
        </a:xfrm>
        <a:prstGeom prst="pie">
          <a:avLst>
            <a:gd name="adj1" fmla="val 9000000"/>
            <a:gd name="adj2" fmla="val 1620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zh-CN" sz="2000" b="0" kern="1200" dirty="0">
              <a:latin typeface="Times New Roman" panose="02020603050405020304" pitchFamily="18" charset="0"/>
              <a:cs typeface="Times New Roman" panose="02020603050405020304" pitchFamily="18" charset="0"/>
            </a:rPr>
            <a:t>Leadership</a:t>
          </a:r>
          <a:endParaRPr lang="zh-CN" altLang="en-US" sz="2000" b="0" kern="1200" dirty="0"/>
        </a:p>
      </dsp:txBody>
      <dsp:txXfrm>
        <a:off x="1966866" y="1002251"/>
        <a:ext cx="1237347" cy="1031123"/>
      </dsp:txXfrm>
    </dsp:sp>
    <dsp:sp modelId="{50921B84-E97E-49E0-B4B7-1085DC2A7233}">
      <dsp:nvSpPr>
        <dsp:cNvPr id="0" name=""/>
        <dsp:cNvSpPr/>
      </dsp:nvSpPr>
      <dsp:spPr>
        <a:xfrm>
          <a:off x="1494072" y="53618"/>
          <a:ext cx="3893521" cy="3893521"/>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2778FAD-EA5A-43A1-914F-42F42D23EA78}">
      <dsp:nvSpPr>
        <dsp:cNvPr id="0" name=""/>
        <dsp:cNvSpPr/>
      </dsp:nvSpPr>
      <dsp:spPr>
        <a:xfrm>
          <a:off x="1422433" y="177134"/>
          <a:ext cx="3893521" cy="3893521"/>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096CC76-3C95-4D71-91C9-9B1A56480CC2}">
      <dsp:nvSpPr>
        <dsp:cNvPr id="0" name=""/>
        <dsp:cNvSpPr/>
      </dsp:nvSpPr>
      <dsp:spPr>
        <a:xfrm>
          <a:off x="1350793" y="53618"/>
          <a:ext cx="3893521" cy="3893521"/>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tint val="96000"/>
                <a:lumMod val="104000"/>
              </a:schemeClr>
            </a:gs>
            <a:gs pos="100000">
              <a:schemeClr val="accent1">
                <a:tint val="60000"/>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13ACA-0E81-4FBC-BF4F-CD49DA9B77AA}">
      <dsp:nvSpPr>
        <dsp:cNvPr id="0" name=""/>
        <dsp:cNvSpPr/>
      </dsp:nvSpPr>
      <dsp:spPr>
        <a:xfrm>
          <a:off x="3261" y="671697"/>
          <a:ext cx="3272364" cy="1308945"/>
        </a:xfrm>
        <a:prstGeom prst="homePlate">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Times New Roman" panose="02020603050405020304" pitchFamily="18" charset="0"/>
              <a:cs typeface="Times New Roman" panose="02020603050405020304" pitchFamily="18" charset="0"/>
            </a:rPr>
            <a:t>Resist Pressure</a:t>
          </a:r>
          <a:endParaRPr lang="zh-CN" altLang="en-US" sz="2000" kern="1200" dirty="0">
            <a:solidFill>
              <a:schemeClr val="bg1"/>
            </a:solidFill>
          </a:endParaRPr>
        </a:p>
      </dsp:txBody>
      <dsp:txXfrm>
        <a:off x="3261" y="671697"/>
        <a:ext cx="2945128" cy="1308945"/>
      </dsp:txXfrm>
    </dsp:sp>
    <dsp:sp modelId="{9AA08D1B-B46E-49F6-A8A5-0D2E757A315A}">
      <dsp:nvSpPr>
        <dsp:cNvPr id="0" name=""/>
        <dsp:cNvSpPr/>
      </dsp:nvSpPr>
      <dsp:spPr>
        <a:xfrm>
          <a:off x="2621153" y="671697"/>
          <a:ext cx="3272364" cy="1308945"/>
        </a:xfrm>
        <a:prstGeom prst="chevron">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Times New Roman" panose="02020603050405020304" pitchFamily="18" charset="0"/>
              <a:cs typeface="Times New Roman" panose="02020603050405020304" pitchFamily="18" charset="0"/>
            </a:rPr>
            <a:t>Analyze the alternatives</a:t>
          </a:r>
          <a:endParaRPr lang="zh-CN" altLang="en-US" sz="2000" kern="1200" dirty="0">
            <a:solidFill>
              <a:schemeClr val="bg1"/>
            </a:solidFill>
          </a:endParaRPr>
        </a:p>
      </dsp:txBody>
      <dsp:txXfrm>
        <a:off x="3275626" y="671697"/>
        <a:ext cx="1963419" cy="1308945"/>
      </dsp:txXfrm>
    </dsp:sp>
    <dsp:sp modelId="{4F6E0F22-6D91-42A8-9973-807F02695FF3}">
      <dsp:nvSpPr>
        <dsp:cNvPr id="0" name=""/>
        <dsp:cNvSpPr/>
      </dsp:nvSpPr>
      <dsp:spPr>
        <a:xfrm>
          <a:off x="5239044" y="671697"/>
          <a:ext cx="3272364" cy="1308945"/>
        </a:xfrm>
        <a:prstGeom prst="chevron">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Times New Roman" panose="02020603050405020304" pitchFamily="18" charset="0"/>
              <a:cs typeface="Times New Roman" panose="02020603050405020304" pitchFamily="18" charset="0"/>
            </a:rPr>
            <a:t>Choose the best solution </a:t>
          </a:r>
          <a:endParaRPr lang="zh-CN" altLang="en-US" sz="2000" kern="1200" dirty="0">
            <a:solidFill>
              <a:schemeClr val="bg1"/>
            </a:solidFill>
          </a:endParaRPr>
        </a:p>
      </dsp:txBody>
      <dsp:txXfrm>
        <a:off x="5893517" y="671697"/>
        <a:ext cx="1963419" cy="1308945"/>
      </dsp:txXfrm>
    </dsp:sp>
    <dsp:sp modelId="{265730EC-46CE-4C7B-A3CE-816006A42EAF}">
      <dsp:nvSpPr>
        <dsp:cNvPr id="0" name=""/>
        <dsp:cNvSpPr/>
      </dsp:nvSpPr>
      <dsp:spPr>
        <a:xfrm>
          <a:off x="7856936" y="671697"/>
          <a:ext cx="3272364" cy="1308945"/>
        </a:xfrm>
        <a:prstGeom prst="chevron">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Times New Roman" panose="02020603050405020304" pitchFamily="18" charset="0"/>
              <a:cs typeface="Times New Roman" panose="02020603050405020304" pitchFamily="18" charset="0"/>
            </a:rPr>
            <a:t>Get the satisfying situation</a:t>
          </a:r>
          <a:endParaRPr lang="zh-CN" altLang="en-US" sz="2000" kern="1200" dirty="0">
            <a:solidFill>
              <a:schemeClr val="bg1"/>
            </a:solidFill>
          </a:endParaRPr>
        </a:p>
      </dsp:txBody>
      <dsp:txXfrm>
        <a:off x="8511409" y="671697"/>
        <a:ext cx="1963419" cy="1308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0FEC1-341D-4606-BDEE-D201B22459B1}">
      <dsp:nvSpPr>
        <dsp:cNvPr id="0" name=""/>
        <dsp:cNvSpPr/>
      </dsp:nvSpPr>
      <dsp:spPr>
        <a:xfrm>
          <a:off x="1402089" y="1822908"/>
          <a:ext cx="2072662" cy="202660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altLang="zh-CN" sz="1800" b="0" kern="1200" dirty="0">
              <a:latin typeface="Times New Roman" panose="02020603050405020304" pitchFamily="18" charset="0"/>
              <a:cs typeface="Times New Roman" panose="02020603050405020304" pitchFamily="18" charset="0"/>
            </a:rPr>
            <a:t>Self-Awareness skills</a:t>
          </a:r>
          <a:endParaRPr lang="zh-CN" altLang="en-US" sz="1800" b="0" kern="1200" dirty="0">
            <a:latin typeface="Times New Roman" panose="02020603050405020304" pitchFamily="18" charset="0"/>
            <a:cs typeface="Times New Roman" panose="02020603050405020304" pitchFamily="18" charset="0"/>
          </a:endParaRPr>
        </a:p>
      </dsp:txBody>
      <dsp:txXfrm>
        <a:off x="1705623" y="2119697"/>
        <a:ext cx="1465594" cy="1433024"/>
      </dsp:txXfrm>
    </dsp:sp>
    <dsp:sp modelId="{3CFF8990-3684-4AD6-A712-8CD90E3294B1}">
      <dsp:nvSpPr>
        <dsp:cNvPr id="0" name=""/>
        <dsp:cNvSpPr/>
      </dsp:nvSpPr>
      <dsp:spPr>
        <a:xfrm rot="16200000">
          <a:off x="2362647" y="1442553"/>
          <a:ext cx="151546" cy="48335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385379" y="1561955"/>
        <a:ext cx="106082" cy="290010"/>
      </dsp:txXfrm>
    </dsp:sp>
    <dsp:sp modelId="{0D704D5B-8DD0-480C-807C-B69E8698296D}">
      <dsp:nvSpPr>
        <dsp:cNvPr id="0" name=""/>
        <dsp:cNvSpPr/>
      </dsp:nvSpPr>
      <dsp:spPr>
        <a:xfrm>
          <a:off x="1759405" y="151717"/>
          <a:ext cx="1358029" cy="1385253"/>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Times New Roman" panose="02020603050405020304" pitchFamily="18" charset="0"/>
              <a:cs typeface="Times New Roman" panose="02020603050405020304" pitchFamily="18" charset="0"/>
            </a:rPr>
            <a:t>Personality</a:t>
          </a:r>
          <a:endParaRPr lang="zh-CN" altLang="en-US" sz="1600" kern="1200" dirty="0">
            <a:latin typeface="Times New Roman" panose="02020603050405020304" pitchFamily="18" charset="0"/>
            <a:cs typeface="Times New Roman" panose="02020603050405020304" pitchFamily="18" charset="0"/>
          </a:endParaRPr>
        </a:p>
      </dsp:txBody>
      <dsp:txXfrm>
        <a:off x="1958284" y="354583"/>
        <a:ext cx="960271" cy="979521"/>
      </dsp:txXfrm>
    </dsp:sp>
    <dsp:sp modelId="{CF5CAFDE-65EF-4E58-9AB8-60567B8D9662}">
      <dsp:nvSpPr>
        <dsp:cNvPr id="0" name=""/>
        <dsp:cNvSpPr/>
      </dsp:nvSpPr>
      <dsp:spPr>
        <a:xfrm rot="1800000">
          <a:off x="3374062" y="3177428"/>
          <a:ext cx="147920" cy="48335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3377035" y="3263004"/>
        <a:ext cx="103544" cy="290010"/>
      </dsp:txXfrm>
    </dsp:sp>
    <dsp:sp modelId="{39539182-8C5C-4052-834E-38106AA6D791}">
      <dsp:nvSpPr>
        <dsp:cNvPr id="0" name=""/>
        <dsp:cNvSpPr/>
      </dsp:nvSpPr>
      <dsp:spPr>
        <a:xfrm>
          <a:off x="3484411" y="3139514"/>
          <a:ext cx="1358029" cy="1385253"/>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Times New Roman" panose="02020603050405020304" pitchFamily="18" charset="0"/>
              <a:cs typeface="Times New Roman" panose="02020603050405020304" pitchFamily="18" charset="0"/>
            </a:rPr>
            <a:t>Attitudes</a:t>
          </a:r>
          <a:endParaRPr lang="zh-CN" altLang="en-US" sz="1600" kern="1200" dirty="0">
            <a:latin typeface="Times New Roman" panose="02020603050405020304" pitchFamily="18" charset="0"/>
            <a:cs typeface="Times New Roman" panose="02020603050405020304" pitchFamily="18" charset="0"/>
          </a:endParaRPr>
        </a:p>
      </dsp:txBody>
      <dsp:txXfrm>
        <a:off x="3683290" y="3342380"/>
        <a:ext cx="960271" cy="979521"/>
      </dsp:txXfrm>
    </dsp:sp>
    <dsp:sp modelId="{1E343AA8-66FA-4EBB-8571-145EDCEB6941}">
      <dsp:nvSpPr>
        <dsp:cNvPr id="0" name=""/>
        <dsp:cNvSpPr/>
      </dsp:nvSpPr>
      <dsp:spPr>
        <a:xfrm rot="9000000">
          <a:off x="1354858" y="3177428"/>
          <a:ext cx="147920" cy="48335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10800000">
        <a:off x="1396261" y="3263004"/>
        <a:ext cx="103544" cy="290010"/>
      </dsp:txXfrm>
    </dsp:sp>
    <dsp:sp modelId="{F891D266-9EB9-467A-8ACC-43E78CE69FA9}">
      <dsp:nvSpPr>
        <dsp:cNvPr id="0" name=""/>
        <dsp:cNvSpPr/>
      </dsp:nvSpPr>
      <dsp:spPr>
        <a:xfrm>
          <a:off x="34400" y="3139514"/>
          <a:ext cx="1358029" cy="1385253"/>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Times New Roman" panose="02020603050405020304" pitchFamily="18" charset="0"/>
              <a:cs typeface="Times New Roman" panose="02020603050405020304" pitchFamily="18" charset="0"/>
            </a:rPr>
            <a:t>Values</a:t>
          </a:r>
          <a:endParaRPr lang="zh-CN" altLang="en-US" sz="1600" kern="1200" dirty="0">
            <a:latin typeface="Times New Roman" panose="02020603050405020304" pitchFamily="18" charset="0"/>
            <a:cs typeface="Times New Roman" panose="02020603050405020304" pitchFamily="18" charset="0"/>
          </a:endParaRPr>
        </a:p>
      </dsp:txBody>
      <dsp:txXfrm>
        <a:off x="233279" y="3342380"/>
        <a:ext cx="960271" cy="9795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4B338-4D70-4AB1-A6A2-7D61013E4A59}">
      <dsp:nvSpPr>
        <dsp:cNvPr id="0" name=""/>
        <dsp:cNvSpPr/>
      </dsp:nvSpPr>
      <dsp:spPr>
        <a:xfrm rot="21300000">
          <a:off x="15353" y="1413162"/>
          <a:ext cx="4972391" cy="569413"/>
        </a:xfrm>
        <a:prstGeom prst="mathMinus">
          <a:avLst/>
        </a:prstGeom>
        <a:solidFill>
          <a:schemeClr val="accent1">
            <a:tint val="60000"/>
            <a:hueOff val="0"/>
            <a:satOff val="0"/>
            <a:lumOff val="0"/>
            <a:alphaOff val="0"/>
          </a:schemeClr>
        </a:solidFill>
        <a:ln>
          <a:noFill/>
        </a:ln>
        <a:effectLst>
          <a:outerShdw blurRad="50800" dist="38100" dir="5400000" rotWithShape="0">
            <a:srgbClr val="000000">
              <a:alpha val="60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5F477A9A-CB21-44A8-B4DC-9297B709BEA9}">
      <dsp:nvSpPr>
        <dsp:cNvPr id="0" name=""/>
        <dsp:cNvSpPr/>
      </dsp:nvSpPr>
      <dsp:spPr>
        <a:xfrm>
          <a:off x="746104" y="392024"/>
          <a:ext cx="958238" cy="867176"/>
        </a:xfrm>
        <a:prstGeom prst="downArrow">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E04731-CFA7-4367-8361-966C0254B043}">
      <dsp:nvSpPr>
        <dsp:cNvPr id="0" name=""/>
        <dsp:cNvSpPr/>
      </dsp:nvSpPr>
      <dsp:spPr>
        <a:xfrm>
          <a:off x="1901657" y="439786"/>
          <a:ext cx="3101440" cy="737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Times New Roman" panose="02020603050405020304" pitchFamily="18" charset="0"/>
              <a:cs typeface="Times New Roman" panose="02020603050405020304" pitchFamily="18" charset="0"/>
            </a:rPr>
            <a:t>A gold opportunity to gather experience and develop leadership skills</a:t>
          </a:r>
          <a:endParaRPr lang="zh-CN" altLang="en-US" sz="2000" kern="1200" dirty="0">
            <a:latin typeface="Times New Roman" panose="02020603050405020304" pitchFamily="18" charset="0"/>
            <a:cs typeface="Times New Roman" panose="02020603050405020304" pitchFamily="18" charset="0"/>
          </a:endParaRPr>
        </a:p>
      </dsp:txBody>
      <dsp:txXfrm>
        <a:off x="1901657" y="439786"/>
        <a:ext cx="3101440" cy="737749"/>
      </dsp:txXfrm>
    </dsp:sp>
    <dsp:sp modelId="{B364ECB3-75E2-4ED6-9A6D-9296340913EF}">
      <dsp:nvSpPr>
        <dsp:cNvPr id="0" name=""/>
        <dsp:cNvSpPr/>
      </dsp:nvSpPr>
      <dsp:spPr>
        <a:xfrm>
          <a:off x="3047529" y="2089893"/>
          <a:ext cx="958238" cy="867176"/>
        </a:xfrm>
        <a:prstGeom prst="upArrow">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F901BFE-4A59-4BD1-A59B-68C80F626DDB}">
      <dsp:nvSpPr>
        <dsp:cNvPr id="0" name=""/>
        <dsp:cNvSpPr/>
      </dsp:nvSpPr>
      <dsp:spPr>
        <a:xfrm>
          <a:off x="475854" y="1887235"/>
          <a:ext cx="2334901" cy="125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altLang="zh-CN" sz="2000" kern="1200" dirty="0">
              <a:latin typeface="Times New Roman" panose="02020603050405020304" pitchFamily="18" charset="0"/>
              <a:cs typeface="Times New Roman" panose="02020603050405020304" pitchFamily="18" charset="0"/>
            </a:rPr>
            <a:t>High requirement for leadership</a:t>
          </a:r>
          <a:endParaRPr lang="zh-CN" altLang="en-US" sz="2000" kern="1200" dirty="0">
            <a:latin typeface="Times New Roman" panose="02020603050405020304" pitchFamily="18" charset="0"/>
            <a:cs typeface="Times New Roman" panose="02020603050405020304" pitchFamily="18" charset="0"/>
          </a:endParaRPr>
        </a:p>
      </dsp:txBody>
      <dsp:txXfrm>
        <a:off x="475854" y="1887235"/>
        <a:ext cx="2334901" cy="1257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E41B0-6EC9-4A19-B122-172ADDBFC8E1}">
      <dsp:nvSpPr>
        <dsp:cNvPr id="0" name=""/>
        <dsp:cNvSpPr/>
      </dsp:nvSpPr>
      <dsp:spPr>
        <a:xfrm>
          <a:off x="2206633" y="70673"/>
          <a:ext cx="3392308" cy="339230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We’re engineers using telepresence robot to improve connection</a:t>
          </a:r>
          <a:endParaRPr lang="zh-CN" altLang="en-US" sz="1800" kern="1200" dirty="0">
            <a:latin typeface="Times New Roman" panose="02020603050405020304" pitchFamily="18" charset="0"/>
            <a:cs typeface="Times New Roman" panose="02020603050405020304" pitchFamily="18" charset="0"/>
          </a:endParaRPr>
        </a:p>
      </dsp:txBody>
      <dsp:txXfrm>
        <a:off x="2658941" y="664327"/>
        <a:ext cx="2487692" cy="1526538"/>
      </dsp:txXfrm>
    </dsp:sp>
    <dsp:sp modelId="{50423A10-CE6F-497D-B401-1271D2D5F795}">
      <dsp:nvSpPr>
        <dsp:cNvPr id="0" name=""/>
        <dsp:cNvSpPr/>
      </dsp:nvSpPr>
      <dsp:spPr>
        <a:xfrm>
          <a:off x="3430691" y="2190865"/>
          <a:ext cx="3392308" cy="339230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The worlds need a way to realize remote physical connection</a:t>
          </a:r>
        </a:p>
      </dsp:txBody>
      <dsp:txXfrm>
        <a:off x="4468172" y="3067211"/>
        <a:ext cx="2035384" cy="1865769"/>
      </dsp:txXfrm>
    </dsp:sp>
    <dsp:sp modelId="{1FFE704A-5739-4EBD-8544-FBDD5334146D}">
      <dsp:nvSpPr>
        <dsp:cNvPr id="0" name=""/>
        <dsp:cNvSpPr/>
      </dsp:nvSpPr>
      <dsp:spPr>
        <a:xfrm>
          <a:off x="982575" y="2190865"/>
          <a:ext cx="3392308" cy="3392308"/>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We’re good at making mechanic design and controlling electronic devices</a:t>
          </a:r>
          <a:endParaRPr lang="zh-CN" altLang="en-US" sz="1800" kern="1200" dirty="0">
            <a:latin typeface="Times New Roman" panose="02020603050405020304" pitchFamily="18" charset="0"/>
            <a:cs typeface="Times New Roman" panose="02020603050405020304" pitchFamily="18" charset="0"/>
          </a:endParaRPr>
        </a:p>
      </dsp:txBody>
      <dsp:txXfrm>
        <a:off x="1302017" y="3067211"/>
        <a:ext cx="2035384" cy="18657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C1DAC-C2B6-4ED1-A818-712DE3F7FE0A}">
      <dsp:nvSpPr>
        <dsp:cNvPr id="0" name=""/>
        <dsp:cNvSpPr/>
      </dsp:nvSpPr>
      <dsp:spPr>
        <a:xfrm rot="5400000">
          <a:off x="5423974" y="-2041068"/>
          <a:ext cx="1305901" cy="5719459"/>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US" altLang="zh-CN" sz="2000" kern="1200" dirty="0">
              <a:latin typeface="Times New Roman" panose="02020603050405020304" pitchFamily="18" charset="0"/>
              <a:cs typeface="Times New Roman" panose="02020603050405020304" pitchFamily="18" charset="0"/>
            </a:rPr>
            <a:t>	-Make business plan</a:t>
          </a:r>
          <a:endParaRPr lang="zh-CN" altLang="en-US" sz="2000" kern="1200" dirty="0">
            <a:latin typeface="Times New Roman" panose="02020603050405020304" pitchFamily="18" charset="0"/>
            <a:cs typeface="Times New Roman" panose="02020603050405020304" pitchFamily="18" charset="0"/>
          </a:endParaRPr>
        </a:p>
        <a:p>
          <a:pPr marL="457200" lvl="2" indent="-228600" algn="l" defTabSz="889000">
            <a:lnSpc>
              <a:spcPct val="90000"/>
            </a:lnSpc>
            <a:spcBef>
              <a:spcPct val="0"/>
            </a:spcBef>
            <a:spcAft>
              <a:spcPct val="15000"/>
            </a:spcAft>
            <a:buNone/>
          </a:pPr>
          <a:r>
            <a:rPr lang="en-US" altLang="zh-CN" sz="2000" kern="1200" dirty="0">
              <a:latin typeface="Times New Roman" panose="02020603050405020304" pitchFamily="18" charset="0"/>
              <a:cs typeface="Times New Roman" panose="02020603050405020304" pitchFamily="18" charset="0"/>
            </a:rPr>
            <a:t>-Cooperate with partners</a:t>
          </a:r>
          <a:endParaRPr lang="zh-CN" altLang="en-US" sz="2000" kern="1200" dirty="0">
            <a:latin typeface="Times New Roman" panose="02020603050405020304" pitchFamily="18" charset="0"/>
            <a:cs typeface="Times New Roman" panose="02020603050405020304" pitchFamily="18" charset="0"/>
          </a:endParaRPr>
        </a:p>
      </dsp:txBody>
      <dsp:txXfrm rot="-5400000">
        <a:off x="3217196" y="229459"/>
        <a:ext cx="5655710" cy="1178403"/>
      </dsp:txXfrm>
    </dsp:sp>
    <dsp:sp modelId="{793C2114-1484-4562-B5DF-13FDBB8AC296}">
      <dsp:nvSpPr>
        <dsp:cNvPr id="0" name=""/>
        <dsp:cNvSpPr/>
      </dsp:nvSpPr>
      <dsp:spPr>
        <a:xfrm>
          <a:off x="0" y="0"/>
          <a:ext cx="3217195" cy="1632376"/>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100000"/>
            </a:lnSpc>
            <a:spcBef>
              <a:spcPct val="0"/>
            </a:spcBef>
            <a:spcAft>
              <a:spcPct val="35000"/>
            </a:spcAft>
            <a:buNone/>
          </a:pPr>
          <a:r>
            <a:rPr lang="en-US" altLang="zh-CN" sz="2000" b="0" kern="1200" dirty="0">
              <a:latin typeface="Times New Roman" panose="02020603050405020304" pitchFamily="18" charset="0"/>
              <a:cs typeface="Times New Roman" panose="02020603050405020304" pitchFamily="18" charset="0"/>
            </a:rPr>
            <a:t>Communication skills</a:t>
          </a:r>
        </a:p>
        <a:p>
          <a:pPr marL="0" lvl="0" indent="0" algn="ctr" defTabSz="889000">
            <a:lnSpc>
              <a:spcPct val="10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Higher Authority</a:t>
          </a:r>
        </a:p>
      </dsp:txBody>
      <dsp:txXfrm>
        <a:off x="79686" y="79686"/>
        <a:ext cx="3057823" cy="1473004"/>
      </dsp:txXfrm>
    </dsp:sp>
    <dsp:sp modelId="{BB5F8517-2F56-4A1A-8931-8B10F5866597}">
      <dsp:nvSpPr>
        <dsp:cNvPr id="0" name=""/>
        <dsp:cNvSpPr/>
      </dsp:nvSpPr>
      <dsp:spPr>
        <a:xfrm rot="5400000">
          <a:off x="5423974" y="-327073"/>
          <a:ext cx="1305901" cy="5719459"/>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US" altLang="zh-CN" sz="2000" kern="1200" dirty="0">
              <a:latin typeface="Times New Roman" panose="02020603050405020304" pitchFamily="18" charset="0"/>
              <a:cs typeface="Times New Roman" panose="02020603050405020304" pitchFamily="18" charset="0"/>
            </a:rPr>
            <a:t>	-Attract investors and talents</a:t>
          </a:r>
          <a:endParaRPr lang="zh-CN" altLang="en-US" sz="2000" kern="1200" dirty="0">
            <a:latin typeface="Times New Roman" panose="02020603050405020304" pitchFamily="18" charset="0"/>
            <a:cs typeface="Times New Roman" panose="02020603050405020304" pitchFamily="18" charset="0"/>
          </a:endParaRPr>
        </a:p>
        <a:p>
          <a:pPr marL="457200" lvl="2" indent="-228600" algn="l" defTabSz="889000">
            <a:lnSpc>
              <a:spcPct val="90000"/>
            </a:lnSpc>
            <a:spcBef>
              <a:spcPct val="0"/>
            </a:spcBef>
            <a:spcAft>
              <a:spcPct val="15000"/>
            </a:spcAft>
            <a:buNone/>
          </a:pPr>
          <a:r>
            <a:rPr lang="en-US" altLang="zh-CN" sz="2000" kern="1200" dirty="0">
              <a:latin typeface="Times New Roman" panose="02020603050405020304" pitchFamily="18" charset="0"/>
              <a:cs typeface="Times New Roman" panose="02020603050405020304" pitchFamily="18" charset="0"/>
            </a:rPr>
            <a:t>-Coordinate engineers from different fields</a:t>
          </a:r>
          <a:endParaRPr lang="zh-CN" altLang="en-US" sz="2000" kern="1200" dirty="0">
            <a:latin typeface="Times New Roman" panose="02020603050405020304" pitchFamily="18" charset="0"/>
            <a:cs typeface="Times New Roman" panose="02020603050405020304" pitchFamily="18" charset="0"/>
          </a:endParaRPr>
        </a:p>
      </dsp:txBody>
      <dsp:txXfrm rot="-5400000">
        <a:off x="3217196" y="1943454"/>
        <a:ext cx="5655710" cy="1178403"/>
      </dsp:txXfrm>
    </dsp:sp>
    <dsp:sp modelId="{6A211985-9B8C-46B5-8100-4CBEFE226A87}">
      <dsp:nvSpPr>
        <dsp:cNvPr id="0" name=""/>
        <dsp:cNvSpPr/>
      </dsp:nvSpPr>
      <dsp:spPr>
        <a:xfrm>
          <a:off x="0" y="1716468"/>
          <a:ext cx="3217195" cy="1632376"/>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100000"/>
            </a:lnSpc>
            <a:spcBef>
              <a:spcPct val="0"/>
            </a:spcBef>
            <a:spcAft>
              <a:spcPct val="35000"/>
            </a:spcAft>
            <a:buNone/>
          </a:pPr>
          <a:r>
            <a:rPr lang="en-US" altLang="zh-CN" sz="2000" b="0" kern="1200" dirty="0">
              <a:latin typeface="Times New Roman" panose="02020603050405020304" pitchFamily="18" charset="0"/>
              <a:cs typeface="Times New Roman" panose="02020603050405020304" pitchFamily="18" charset="0"/>
            </a:rPr>
            <a:t>Team-Building skills</a:t>
          </a:r>
        </a:p>
        <a:p>
          <a:pPr marL="0" lvl="0" indent="0" algn="ctr" defTabSz="889000">
            <a:lnSpc>
              <a:spcPct val="10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Bargaining &amp; Coalition</a:t>
          </a:r>
          <a:r>
            <a:rPr lang="en-US" altLang="zh-CN" sz="2000" b="0" kern="1200" dirty="0">
              <a:latin typeface="Times New Roman" panose="02020603050405020304" pitchFamily="18" charset="0"/>
              <a:cs typeface="Times New Roman" panose="02020603050405020304" pitchFamily="18" charset="0"/>
            </a:rPr>
            <a:t> </a:t>
          </a:r>
        </a:p>
      </dsp:txBody>
      <dsp:txXfrm>
        <a:off x="79686" y="1796154"/>
        <a:ext cx="3057823" cy="1473004"/>
      </dsp:txXfrm>
    </dsp:sp>
    <dsp:sp modelId="{8A97462C-BA87-4EFE-91D8-C1F5B7B16CD2}">
      <dsp:nvSpPr>
        <dsp:cNvPr id="0" name=""/>
        <dsp:cNvSpPr/>
      </dsp:nvSpPr>
      <dsp:spPr>
        <a:xfrm rot="5400000">
          <a:off x="5423974" y="1386921"/>
          <a:ext cx="1305901" cy="5719459"/>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US" altLang="zh-CN" sz="2000" kern="1200" dirty="0">
              <a:latin typeface="Times New Roman" panose="02020603050405020304" pitchFamily="18" charset="0"/>
              <a:cs typeface="Times New Roman" panose="02020603050405020304" pitchFamily="18" charset="0"/>
            </a:rPr>
            <a:t>	-Provide support or praise for workers in trouble</a:t>
          </a:r>
          <a:endParaRPr lang="zh-CN" altLang="en-US" sz="2000" kern="1200" dirty="0">
            <a:latin typeface="Times New Roman" panose="02020603050405020304" pitchFamily="18" charset="0"/>
            <a:cs typeface="Times New Roman" panose="02020603050405020304" pitchFamily="18" charset="0"/>
          </a:endParaRPr>
        </a:p>
        <a:p>
          <a:pPr marL="457200" lvl="2" indent="-228600" algn="l" defTabSz="889000">
            <a:lnSpc>
              <a:spcPct val="90000"/>
            </a:lnSpc>
            <a:spcBef>
              <a:spcPct val="0"/>
            </a:spcBef>
            <a:spcAft>
              <a:spcPct val="15000"/>
            </a:spcAft>
            <a:buNone/>
          </a:pPr>
          <a:r>
            <a:rPr lang="en-US" altLang="zh-CN" sz="2000" kern="1200" dirty="0">
              <a:latin typeface="Times New Roman" panose="02020603050405020304" pitchFamily="18" charset="0"/>
              <a:cs typeface="Times New Roman" panose="02020603050405020304" pitchFamily="18" charset="0"/>
            </a:rPr>
            <a:t>-Cope with turbulence</a:t>
          </a:r>
          <a:endParaRPr lang="zh-CN" altLang="en-US" sz="2000" kern="1200" dirty="0">
            <a:latin typeface="Times New Roman" panose="02020603050405020304" pitchFamily="18" charset="0"/>
            <a:cs typeface="Times New Roman" panose="02020603050405020304" pitchFamily="18" charset="0"/>
          </a:endParaRPr>
        </a:p>
      </dsp:txBody>
      <dsp:txXfrm rot="-5400000">
        <a:off x="3217196" y="3657449"/>
        <a:ext cx="5655710" cy="1178403"/>
      </dsp:txXfrm>
    </dsp:sp>
    <dsp:sp modelId="{1F1160AB-25E5-423C-B99D-F99E52D17B26}">
      <dsp:nvSpPr>
        <dsp:cNvPr id="0" name=""/>
        <dsp:cNvSpPr/>
      </dsp:nvSpPr>
      <dsp:spPr>
        <a:xfrm>
          <a:off x="0" y="3430463"/>
          <a:ext cx="3217195" cy="1632376"/>
        </a:xfrm>
        <a:prstGeom prst="roundRect">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100000"/>
            </a:lnSpc>
            <a:spcBef>
              <a:spcPct val="0"/>
            </a:spcBef>
            <a:spcAft>
              <a:spcPct val="35000"/>
            </a:spcAft>
            <a:buNone/>
          </a:pPr>
          <a:r>
            <a:rPr lang="en-US" altLang="zh-CN" sz="2000" b="0" kern="1200" dirty="0">
              <a:latin typeface="Times New Roman" panose="02020603050405020304" pitchFamily="18" charset="0"/>
              <a:cs typeface="Times New Roman" panose="02020603050405020304" pitchFamily="18" charset="0"/>
            </a:rPr>
            <a:t>Resilience skills</a:t>
          </a:r>
        </a:p>
        <a:p>
          <a:pPr marL="0" lvl="0" indent="0" algn="ctr" defTabSz="889000">
            <a:lnSpc>
              <a:spcPct val="100000"/>
            </a:lnSpc>
            <a:spcBef>
              <a:spcPct val="0"/>
            </a:spcBef>
            <a:spcAft>
              <a:spcPct val="35000"/>
            </a:spcAft>
            <a:buNone/>
          </a:pPr>
          <a:r>
            <a:rPr lang="en-US" altLang="zh-CN" sz="2000" b="1" kern="1200" dirty="0">
              <a:latin typeface="Times New Roman" panose="02020603050405020304" pitchFamily="18" charset="0"/>
              <a:cs typeface="Times New Roman" panose="02020603050405020304" pitchFamily="18" charset="0"/>
            </a:rPr>
            <a:t>Friendliness</a:t>
          </a:r>
        </a:p>
      </dsp:txBody>
      <dsp:txXfrm>
        <a:off x="79686" y="3510149"/>
        <a:ext cx="3057823" cy="1473004"/>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8FF61-7EA6-43F8-A49D-6F58DA39A21F}" type="datetimeFigureOut">
              <a:rPr lang="zh-CN" altLang="en-US" smtClean="0"/>
              <a:t>2019/10/29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25B3C-9EEF-42B5-BE73-F2B97382657C}" type="slidenum">
              <a:rPr lang="zh-CN" altLang="en-US" smtClean="0"/>
              <a:t>‹#›</a:t>
            </a:fld>
            <a:endParaRPr lang="zh-CN" altLang="en-US"/>
          </a:p>
        </p:txBody>
      </p:sp>
    </p:spTree>
    <p:extLst>
      <p:ext uri="{BB962C8B-B14F-4D97-AF65-F5344CB8AC3E}">
        <p14:creationId xmlns:p14="http://schemas.microsoft.com/office/powerpoint/2010/main" val="110629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95417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403069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488120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4182640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360500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2114101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281272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0F3599E-33CE-4511-BA30-7765CE7B8581}"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958791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0F3599E-33CE-4511-BA30-7765CE7B8581}"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863079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2177344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39138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640953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717823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059932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820579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525397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81540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765678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28743767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0F3599E-33CE-4511-BA30-7765CE7B8581}"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038232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0F3599E-33CE-4511-BA30-7765CE7B8581}"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240950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57164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4094565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78118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8254909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6906959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978941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5262602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768868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6360102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22873779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812908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70141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0189692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42089801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29120549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5424029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2076506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F3599E-33CE-4511-BA30-7765CE7B8581}"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83778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1686908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3599E-33CE-4511-BA30-7765CE7B8581}"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71254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9444875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27399280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254657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0F3599E-33CE-4511-BA30-7765CE7B8581}"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02759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0F3599E-33CE-4511-BA30-7765CE7B8581}"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69225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06719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39570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BC81E1-8C30-4FB6-B173-D8D53B15A021}" type="datetimeFigureOut">
              <a:rPr lang="zh-CN" altLang="en-US" smtClean="0"/>
              <a:t>2019/10/29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344776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4563955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225535894"/>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44869570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BC81E1-8C30-4FB6-B173-D8D53B15A021}" type="datetimeFigureOut">
              <a:rPr lang="zh-CN" altLang="en-US" smtClean="0"/>
              <a:t>2019/10/29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F3599E-33CE-4511-BA30-7765CE7B8581}" type="slidenum">
              <a:rPr lang="zh-CN" altLang="en-US" smtClean="0"/>
              <a:t>‹#›</a:t>
            </a:fld>
            <a:endParaRPr lang="zh-CN" altLang="en-US"/>
          </a:p>
        </p:txBody>
      </p:sp>
    </p:spTree>
    <p:extLst>
      <p:ext uri="{BB962C8B-B14F-4D97-AF65-F5344CB8AC3E}">
        <p14:creationId xmlns:p14="http://schemas.microsoft.com/office/powerpoint/2010/main" val="1979151810"/>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chart" Target="../charts/chart3.xml"/><Relationship Id="rId1" Type="http://schemas.openxmlformats.org/officeDocument/2006/relationships/slideLayout" Target="../slideLayouts/slideLayout3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895187" y="2304472"/>
            <a:ext cx="8401626" cy="1384995"/>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VX425 Technology Entrepreneurship </a:t>
            </a:r>
          </a:p>
          <a:p>
            <a:pPr algn="ctr"/>
            <a:r>
              <a:rPr lang="en-US" altLang="zh-CN" sz="2400" b="1" dirty="0">
                <a:latin typeface="Times New Roman" panose="02020603050405020304" pitchFamily="18" charset="0"/>
                <a:cs typeface="Times New Roman" panose="02020603050405020304" pitchFamily="18" charset="0"/>
              </a:rPr>
              <a:t>Individual Exercise</a:t>
            </a:r>
          </a:p>
          <a:p>
            <a:pPr algn="ctr"/>
            <a:r>
              <a:rPr lang="en-US" altLang="zh-CN" sz="2000" dirty="0">
                <a:latin typeface="Times New Roman" panose="02020603050405020304" pitchFamily="18" charset="0"/>
                <a:cs typeface="Times New Roman" panose="02020603050405020304" pitchFamily="18" charset="0"/>
              </a:rPr>
              <a:t>Pan </a:t>
            </a:r>
            <a:r>
              <a:rPr lang="en-US" altLang="zh-CN" sz="2000" dirty="0" err="1">
                <a:latin typeface="Times New Roman" panose="02020603050405020304" pitchFamily="18" charset="0"/>
                <a:cs typeface="Times New Roman" panose="02020603050405020304" pitchFamily="18" charset="0"/>
              </a:rPr>
              <a:t>Chongdan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331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Leadership Skills</a:t>
            </a:r>
          </a:p>
        </p:txBody>
      </p:sp>
      <p:sp>
        <p:nvSpPr>
          <p:cNvPr id="11" name="矩形 10">
            <a:extLst>
              <a:ext uri="{FF2B5EF4-FFF2-40B4-BE49-F238E27FC236}">
                <a16:creationId xmlns:a16="http://schemas.microsoft.com/office/drawing/2014/main" id="{C39ED3DB-B67A-4F04-A771-D0B96906CF7C}"/>
              </a:ext>
            </a:extLst>
          </p:cNvPr>
          <p:cNvSpPr/>
          <p:nvPr/>
        </p:nvSpPr>
        <p:spPr>
          <a:xfrm>
            <a:off x="2965450" y="1271834"/>
            <a:ext cx="8269816" cy="1200329"/>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Communication skills </a:t>
            </a:r>
            <a:r>
              <a:rPr lang="en-US" altLang="zh-CN" sz="2400" dirty="0">
                <a:latin typeface="Times New Roman" panose="02020603050405020304" pitchFamily="18" charset="0"/>
                <a:cs typeface="Times New Roman" panose="02020603050405020304" pitchFamily="18" charset="0"/>
              </a:rPr>
              <a:t>involve the ability to communicate in ways that other people understand, and to seek and use feedback from others to ensure that one is understood. </a:t>
            </a:r>
            <a:endParaRPr lang="zh-CN" altLang="en-US" sz="2400" b="1" dirty="0">
              <a:latin typeface="Times New Roman" panose="02020603050405020304" pitchFamily="18" charset="0"/>
              <a:cs typeface="Times New Roman" panose="02020603050405020304" pitchFamily="18" charset="0"/>
            </a:endParaRPr>
          </a:p>
        </p:txBody>
      </p:sp>
      <p:sp>
        <p:nvSpPr>
          <p:cNvPr id="10" name="椭圆 9">
            <a:extLst>
              <a:ext uri="{FF2B5EF4-FFF2-40B4-BE49-F238E27FC236}">
                <a16:creationId xmlns:a16="http://schemas.microsoft.com/office/drawing/2014/main" id="{F3CEEEA8-4857-4588-9883-C7B9E433006F}"/>
              </a:ext>
            </a:extLst>
          </p:cNvPr>
          <p:cNvSpPr/>
          <p:nvPr/>
        </p:nvSpPr>
        <p:spPr>
          <a:xfrm>
            <a:off x="2342094" y="2745387"/>
            <a:ext cx="3024909" cy="30249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3000" b="1" dirty="0">
                <a:solidFill>
                  <a:schemeClr val="tx1"/>
                </a:solidFill>
                <a:latin typeface="Times New Roman" panose="02020603050405020304" pitchFamily="18" charset="0"/>
                <a:cs typeface="Times New Roman" panose="02020603050405020304" pitchFamily="18" charset="0"/>
              </a:rPr>
              <a:t>Fund Raising</a:t>
            </a:r>
          </a:p>
          <a:p>
            <a:pPr algn="ctr"/>
            <a:r>
              <a:rPr lang="en-US" altLang="zh-CN" sz="2000" dirty="0">
                <a:solidFill>
                  <a:schemeClr val="tx1"/>
                </a:solidFill>
                <a:latin typeface="Times New Roman" panose="02020603050405020304" pitchFamily="18" charset="0"/>
                <a:cs typeface="Times New Roman" panose="02020603050405020304" pitchFamily="18" charset="0"/>
              </a:rPr>
              <a:t>Deliver a short and clear</a:t>
            </a:r>
          </a:p>
          <a:p>
            <a:pPr algn="ctr"/>
            <a:r>
              <a:rPr lang="en-US" altLang="zh-CN" sz="2000" dirty="0">
                <a:solidFill>
                  <a:schemeClr val="tx1"/>
                </a:solidFill>
                <a:latin typeface="Times New Roman" panose="02020603050405020304" pitchFamily="18" charset="0"/>
                <a:cs typeface="Times New Roman" panose="02020603050405020304" pitchFamily="18" charset="0"/>
              </a:rPr>
              <a:t>elevator pitch to </a:t>
            </a:r>
          </a:p>
          <a:p>
            <a:pPr algn="ctr"/>
            <a:r>
              <a:rPr lang="en-US" altLang="zh-CN" sz="2000" dirty="0">
                <a:solidFill>
                  <a:schemeClr val="tx1"/>
                </a:solidFill>
                <a:latin typeface="Times New Roman" panose="02020603050405020304" pitchFamily="18" charset="0"/>
                <a:cs typeface="Times New Roman" panose="02020603050405020304" pitchFamily="18" charset="0"/>
              </a:rPr>
              <a:t>potential investors</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B4A55AB8-DD1C-434E-B5BA-1F878A5F0E5A}"/>
              </a:ext>
            </a:extLst>
          </p:cNvPr>
          <p:cNvSpPr/>
          <p:nvPr/>
        </p:nvSpPr>
        <p:spPr>
          <a:xfrm>
            <a:off x="5472546" y="2745387"/>
            <a:ext cx="3024909" cy="30249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3000" b="1" dirty="0">
                <a:solidFill>
                  <a:schemeClr val="tx1"/>
                </a:solidFill>
                <a:latin typeface="Times New Roman" panose="02020603050405020304" pitchFamily="18" charset="0"/>
                <a:cs typeface="Times New Roman" panose="02020603050405020304" pitchFamily="18" charset="0"/>
              </a:rPr>
              <a:t>Business Plan</a:t>
            </a:r>
          </a:p>
          <a:p>
            <a:pPr algn="ctr"/>
            <a:r>
              <a:rPr lang="en-US" altLang="zh-CN" sz="2000" dirty="0">
                <a:solidFill>
                  <a:schemeClr val="tx1"/>
                </a:solidFill>
                <a:latin typeface="Times New Roman" panose="02020603050405020304" pitchFamily="18" charset="0"/>
                <a:cs typeface="Times New Roman" panose="02020603050405020304" pitchFamily="18" charset="0"/>
              </a:rPr>
              <a:t>Boil an entire business </a:t>
            </a:r>
          </a:p>
          <a:p>
            <a:pPr algn="ctr"/>
            <a:r>
              <a:rPr lang="en-US" altLang="zh-CN" sz="2000" dirty="0">
                <a:solidFill>
                  <a:schemeClr val="tx1"/>
                </a:solidFill>
                <a:latin typeface="Times New Roman" panose="02020603050405020304" pitchFamily="18" charset="0"/>
                <a:cs typeface="Times New Roman" panose="02020603050405020304" pitchFamily="18" charset="0"/>
              </a:rPr>
              <a:t>plan to short summary </a:t>
            </a:r>
          </a:p>
          <a:p>
            <a:pPr algn="ctr"/>
            <a:r>
              <a:rPr lang="en-US" altLang="zh-CN" sz="2000" dirty="0">
                <a:solidFill>
                  <a:schemeClr val="tx1"/>
                </a:solidFill>
                <a:latin typeface="Times New Roman" panose="02020603050405020304" pitchFamily="18" charset="0"/>
                <a:cs typeface="Times New Roman" panose="02020603050405020304" pitchFamily="18" charset="0"/>
              </a:rPr>
              <a:t>for key stakeholders</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3E8AB8C4-C71D-46B3-971E-1A0571C59BCF}"/>
              </a:ext>
            </a:extLst>
          </p:cNvPr>
          <p:cNvSpPr/>
          <p:nvPr/>
        </p:nvSpPr>
        <p:spPr>
          <a:xfrm>
            <a:off x="8728364" y="2745387"/>
            <a:ext cx="3024909" cy="30249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3000" b="1" dirty="0">
                <a:solidFill>
                  <a:schemeClr val="tx1"/>
                </a:solidFill>
                <a:latin typeface="Times New Roman" panose="02020603050405020304" pitchFamily="18" charset="0"/>
                <a:cs typeface="Times New Roman" panose="02020603050405020304" pitchFamily="18" charset="0"/>
              </a:rPr>
              <a:t>Assign Tasks</a:t>
            </a:r>
          </a:p>
          <a:p>
            <a:pPr algn="ctr"/>
            <a:r>
              <a:rPr lang="en-US" altLang="zh-CN" sz="2000" dirty="0">
                <a:solidFill>
                  <a:schemeClr val="tx1"/>
                </a:solidFill>
                <a:latin typeface="Times New Roman" panose="02020603050405020304" pitchFamily="18" charset="0"/>
                <a:cs typeface="Times New Roman" panose="02020603050405020304" pitchFamily="18" charset="0"/>
              </a:rPr>
              <a:t>Use clear technical </a:t>
            </a:r>
          </a:p>
          <a:p>
            <a:pPr algn="ctr"/>
            <a:r>
              <a:rPr lang="en-US" altLang="zh-CN" sz="2000" dirty="0">
                <a:solidFill>
                  <a:schemeClr val="tx1"/>
                </a:solidFill>
                <a:latin typeface="Times New Roman" panose="02020603050405020304" pitchFamily="18" charset="0"/>
                <a:cs typeface="Times New Roman" panose="02020603050405020304" pitchFamily="18" charset="0"/>
              </a:rPr>
              <a:t>jargons to communicate </a:t>
            </a:r>
          </a:p>
          <a:p>
            <a:pPr algn="ctr"/>
            <a:r>
              <a:rPr lang="en-US" altLang="zh-CN" sz="2000" dirty="0">
                <a:solidFill>
                  <a:schemeClr val="tx1"/>
                </a:solidFill>
                <a:latin typeface="Times New Roman" panose="02020603050405020304" pitchFamily="18" charset="0"/>
                <a:cs typeface="Times New Roman" panose="02020603050405020304" pitchFamily="18" charset="0"/>
              </a:rPr>
              <a:t>with subordinates</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72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Leadership Skills</a:t>
            </a:r>
          </a:p>
        </p:txBody>
      </p:sp>
      <p:sp>
        <p:nvSpPr>
          <p:cNvPr id="11" name="矩形 10">
            <a:extLst>
              <a:ext uri="{FF2B5EF4-FFF2-40B4-BE49-F238E27FC236}">
                <a16:creationId xmlns:a16="http://schemas.microsoft.com/office/drawing/2014/main" id="{C39ED3DB-B67A-4F04-A771-D0B96906CF7C}"/>
              </a:ext>
            </a:extLst>
          </p:cNvPr>
          <p:cNvSpPr/>
          <p:nvPr/>
        </p:nvSpPr>
        <p:spPr>
          <a:xfrm>
            <a:off x="2411997" y="1164834"/>
            <a:ext cx="4694656" cy="2862322"/>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Conceptual skills </a:t>
            </a:r>
            <a:r>
              <a:rPr lang="en-US" altLang="zh-CN" sz="2400" dirty="0">
                <a:latin typeface="Times New Roman" panose="02020603050405020304" pitchFamily="18" charset="0"/>
                <a:cs typeface="Times New Roman" panose="02020603050405020304" pitchFamily="18" charset="0"/>
              </a:rPr>
              <a:t>consist of the ability to see the big picture, the complexities of the overall organization, and how the various parts fit together </a:t>
            </a:r>
          </a:p>
          <a:p>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Visionary - affect company’s future</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Big, hairy, audacious goals (</a:t>
            </a:r>
            <a:r>
              <a:rPr lang="en-US" altLang="zh-CN" sz="2000" b="1" dirty="0">
                <a:latin typeface="Times New Roman" panose="02020603050405020304" pitchFamily="18" charset="0"/>
                <a:cs typeface="Times New Roman" panose="02020603050405020304" pitchFamily="18" charset="0"/>
              </a:rPr>
              <a:t>BHAG</a:t>
            </a:r>
            <a:r>
              <a:rPr lang="en-US" altLang="zh-CN" sz="2000" dirty="0">
                <a:latin typeface="Times New Roman" panose="02020603050405020304" pitchFamily="18" charset="0"/>
                <a:cs typeface="Times New Roman" panose="02020603050405020304" pitchFamily="18" charset="0"/>
              </a:rPr>
              <a:t>)</a:t>
            </a:r>
          </a:p>
        </p:txBody>
      </p:sp>
      <p:pic>
        <p:nvPicPr>
          <p:cNvPr id="3" name="图片 2">
            <a:extLst>
              <a:ext uri="{FF2B5EF4-FFF2-40B4-BE49-F238E27FC236}">
                <a16:creationId xmlns:a16="http://schemas.microsoft.com/office/drawing/2014/main" id="{C266F0CD-B916-412A-9134-407631312581}"/>
              </a:ext>
            </a:extLst>
          </p:cNvPr>
          <p:cNvPicPr>
            <a:picLocks noChangeAspect="1"/>
          </p:cNvPicPr>
          <p:nvPr/>
        </p:nvPicPr>
        <p:blipFill>
          <a:blip r:embed="rId2"/>
          <a:stretch>
            <a:fillRect/>
          </a:stretch>
        </p:blipFill>
        <p:spPr>
          <a:xfrm>
            <a:off x="7081795" y="1164834"/>
            <a:ext cx="3144379" cy="2800767"/>
          </a:xfrm>
          <a:prstGeom prst="rect">
            <a:avLst/>
          </a:prstGeom>
        </p:spPr>
      </p:pic>
      <p:pic>
        <p:nvPicPr>
          <p:cNvPr id="4" name="图片 3">
            <a:extLst>
              <a:ext uri="{FF2B5EF4-FFF2-40B4-BE49-F238E27FC236}">
                <a16:creationId xmlns:a16="http://schemas.microsoft.com/office/drawing/2014/main" id="{10A906C0-C1F7-4F00-8DBE-9BC56F8B2F3C}"/>
              </a:ext>
            </a:extLst>
          </p:cNvPr>
          <p:cNvPicPr>
            <a:picLocks noChangeAspect="1"/>
          </p:cNvPicPr>
          <p:nvPr/>
        </p:nvPicPr>
        <p:blipFill>
          <a:blip r:embed="rId3"/>
          <a:stretch>
            <a:fillRect/>
          </a:stretch>
        </p:blipFill>
        <p:spPr>
          <a:xfrm>
            <a:off x="2758152" y="4679335"/>
            <a:ext cx="704762" cy="714286"/>
          </a:xfrm>
          <a:prstGeom prst="rect">
            <a:avLst/>
          </a:prstGeom>
        </p:spPr>
      </p:pic>
      <p:sp>
        <p:nvSpPr>
          <p:cNvPr id="6" name="文本框 5">
            <a:extLst>
              <a:ext uri="{FF2B5EF4-FFF2-40B4-BE49-F238E27FC236}">
                <a16:creationId xmlns:a16="http://schemas.microsoft.com/office/drawing/2014/main" id="{D85F0591-02FC-48FB-AC63-3B6B15BDF3A1}"/>
              </a:ext>
            </a:extLst>
          </p:cNvPr>
          <p:cNvSpPr txBox="1"/>
          <p:nvPr/>
        </p:nvSpPr>
        <p:spPr>
          <a:xfrm>
            <a:off x="3627858" y="4673487"/>
            <a:ext cx="2371889"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Apple - create insane great products</a:t>
            </a:r>
          </a:p>
        </p:txBody>
      </p:sp>
      <p:pic>
        <p:nvPicPr>
          <p:cNvPr id="7" name="图片 6">
            <a:extLst>
              <a:ext uri="{FF2B5EF4-FFF2-40B4-BE49-F238E27FC236}">
                <a16:creationId xmlns:a16="http://schemas.microsoft.com/office/drawing/2014/main" id="{CFCF9602-1577-4D6F-9F04-B542587DFE1D}"/>
              </a:ext>
            </a:extLst>
          </p:cNvPr>
          <p:cNvPicPr>
            <a:picLocks noChangeAspect="1"/>
          </p:cNvPicPr>
          <p:nvPr/>
        </p:nvPicPr>
        <p:blipFill>
          <a:blip r:embed="rId4"/>
          <a:stretch>
            <a:fillRect/>
          </a:stretch>
        </p:blipFill>
        <p:spPr>
          <a:xfrm>
            <a:off x="6687585" y="4676274"/>
            <a:ext cx="704762" cy="717347"/>
          </a:xfrm>
          <a:prstGeom prst="rect">
            <a:avLst/>
          </a:prstGeom>
        </p:spPr>
      </p:pic>
      <p:sp>
        <p:nvSpPr>
          <p:cNvPr id="10" name="文本框 9">
            <a:extLst>
              <a:ext uri="{FF2B5EF4-FFF2-40B4-BE49-F238E27FC236}">
                <a16:creationId xmlns:a16="http://schemas.microsoft.com/office/drawing/2014/main" id="{3403C118-8922-48C2-9D31-B84626D4CF1C}"/>
              </a:ext>
            </a:extLst>
          </p:cNvPr>
          <p:cNvSpPr txBox="1"/>
          <p:nvPr/>
        </p:nvSpPr>
        <p:spPr>
          <a:xfrm>
            <a:off x="7909672" y="4549616"/>
            <a:ext cx="2371889" cy="123110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FedEx – packages had to absolutely, positively get there overnight. </a:t>
            </a:r>
            <a:br>
              <a:rPr lang="en-US" altLang="zh-CN" sz="2000" dirty="0"/>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0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Leadership Skills</a:t>
            </a:r>
          </a:p>
        </p:txBody>
      </p:sp>
      <p:sp>
        <p:nvSpPr>
          <p:cNvPr id="9" name="矩形 8">
            <a:extLst>
              <a:ext uri="{FF2B5EF4-FFF2-40B4-BE49-F238E27FC236}">
                <a16:creationId xmlns:a16="http://schemas.microsoft.com/office/drawing/2014/main" id="{1548E6E2-16C3-4CFD-91E7-F2FDA061CE9E}"/>
              </a:ext>
            </a:extLst>
          </p:cNvPr>
          <p:cNvSpPr/>
          <p:nvPr/>
        </p:nvSpPr>
        <p:spPr>
          <a:xfrm>
            <a:off x="1535495" y="3774651"/>
            <a:ext cx="3661656" cy="1938992"/>
          </a:xfrm>
          <a:prstGeom prst="rect">
            <a:avLst/>
          </a:prstGeom>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Manage start-up’s turbulence emotionally, financially, and physically</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Maintain the equilibrium of venture</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Control personal feelings</a:t>
            </a:r>
            <a:endParaRPr lang="zh-CN" altLang="en-US" sz="2000"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7E1BAB8C-2B4F-4FE1-879B-C7A555D2863E}"/>
              </a:ext>
            </a:extLst>
          </p:cNvPr>
          <p:cNvSpPr/>
          <p:nvPr/>
        </p:nvSpPr>
        <p:spPr>
          <a:xfrm>
            <a:off x="5181600" y="3810057"/>
            <a:ext cx="3907121" cy="1323439"/>
          </a:xfrm>
          <a:prstGeom prst="rect">
            <a:avLst/>
          </a:prstGeom>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Identify gaps in talent and skills required for success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Attract employees, advisors or investors with required talent</a:t>
            </a:r>
          </a:p>
        </p:txBody>
      </p:sp>
      <p:grpSp>
        <p:nvGrpSpPr>
          <p:cNvPr id="24" name="组合 23">
            <a:extLst>
              <a:ext uri="{FF2B5EF4-FFF2-40B4-BE49-F238E27FC236}">
                <a16:creationId xmlns:a16="http://schemas.microsoft.com/office/drawing/2014/main" id="{24DFC769-F51C-42CC-89E6-6292FE92985B}"/>
              </a:ext>
            </a:extLst>
          </p:cNvPr>
          <p:cNvGrpSpPr/>
          <p:nvPr/>
        </p:nvGrpSpPr>
        <p:grpSpPr>
          <a:xfrm>
            <a:off x="4313477" y="1940187"/>
            <a:ext cx="1353314" cy="1353314"/>
            <a:chOff x="2524525" y="2812646"/>
            <a:chExt cx="1353314" cy="1353314"/>
          </a:xfrm>
        </p:grpSpPr>
        <p:sp>
          <p:nvSpPr>
            <p:cNvPr id="25" name="加号 24">
              <a:extLst>
                <a:ext uri="{FF2B5EF4-FFF2-40B4-BE49-F238E27FC236}">
                  <a16:creationId xmlns:a16="http://schemas.microsoft.com/office/drawing/2014/main" id="{DA1E0E22-2A52-47F0-864D-6B47AC793031}"/>
                </a:ext>
              </a:extLst>
            </p:cNvPr>
            <p:cNvSpPr/>
            <p:nvPr/>
          </p:nvSpPr>
          <p:spPr>
            <a:xfrm>
              <a:off x="2524525" y="2812646"/>
              <a:ext cx="1353314" cy="1353314"/>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加号 4">
              <a:extLst>
                <a:ext uri="{FF2B5EF4-FFF2-40B4-BE49-F238E27FC236}">
                  <a16:creationId xmlns:a16="http://schemas.microsoft.com/office/drawing/2014/main" id="{3AB7029D-3F51-4AA3-9BA8-261AA29CB493}"/>
                </a:ext>
              </a:extLst>
            </p:cNvPr>
            <p:cNvSpPr txBox="1"/>
            <p:nvPr/>
          </p:nvSpPr>
          <p:spPr>
            <a:xfrm>
              <a:off x="2703907" y="3330153"/>
              <a:ext cx="994550" cy="3183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kern="1200"/>
            </a:p>
          </p:txBody>
        </p:sp>
      </p:grpSp>
      <p:grpSp>
        <p:nvGrpSpPr>
          <p:cNvPr id="27" name="组合 26">
            <a:extLst>
              <a:ext uri="{FF2B5EF4-FFF2-40B4-BE49-F238E27FC236}">
                <a16:creationId xmlns:a16="http://schemas.microsoft.com/office/drawing/2014/main" id="{7B3B9F40-A383-414B-9F00-F28598050E16}"/>
              </a:ext>
            </a:extLst>
          </p:cNvPr>
          <p:cNvGrpSpPr/>
          <p:nvPr/>
        </p:nvGrpSpPr>
        <p:grpSpPr>
          <a:xfrm>
            <a:off x="7982406" y="1831943"/>
            <a:ext cx="1353314" cy="1353314"/>
            <a:chOff x="6590069" y="2812646"/>
            <a:chExt cx="1353314" cy="1353314"/>
          </a:xfrm>
        </p:grpSpPr>
        <p:sp>
          <p:nvSpPr>
            <p:cNvPr id="28" name="等号 27">
              <a:extLst>
                <a:ext uri="{FF2B5EF4-FFF2-40B4-BE49-F238E27FC236}">
                  <a16:creationId xmlns:a16="http://schemas.microsoft.com/office/drawing/2014/main" id="{63A9D985-C758-4A83-AD5C-006FD6DEC006}"/>
                </a:ext>
              </a:extLst>
            </p:cNvPr>
            <p:cNvSpPr/>
            <p:nvPr/>
          </p:nvSpPr>
          <p:spPr>
            <a:xfrm>
              <a:off x="6590069" y="2812646"/>
              <a:ext cx="1353314" cy="1353314"/>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等号 4">
              <a:extLst>
                <a:ext uri="{FF2B5EF4-FFF2-40B4-BE49-F238E27FC236}">
                  <a16:creationId xmlns:a16="http://schemas.microsoft.com/office/drawing/2014/main" id="{59B99AE9-340A-4E1F-9AA6-45C08670534A}"/>
                </a:ext>
              </a:extLst>
            </p:cNvPr>
            <p:cNvSpPr txBox="1"/>
            <p:nvPr/>
          </p:nvSpPr>
          <p:spPr>
            <a:xfrm>
              <a:off x="6769451" y="3091429"/>
              <a:ext cx="994550" cy="7957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zh-CN" altLang="en-US" sz="5500" kern="1200"/>
            </a:p>
          </p:txBody>
        </p:sp>
      </p:grpSp>
      <p:sp>
        <p:nvSpPr>
          <p:cNvPr id="31" name="椭圆 30">
            <a:extLst>
              <a:ext uri="{FF2B5EF4-FFF2-40B4-BE49-F238E27FC236}">
                <a16:creationId xmlns:a16="http://schemas.microsoft.com/office/drawing/2014/main" id="{4AB09393-D40B-4401-99D3-720E0A55AA79}"/>
              </a:ext>
            </a:extLst>
          </p:cNvPr>
          <p:cNvSpPr/>
          <p:nvPr/>
        </p:nvSpPr>
        <p:spPr>
          <a:xfrm>
            <a:off x="5666791" y="1459036"/>
            <a:ext cx="2315615" cy="2315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Team Building Skills</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32" name="椭圆 31">
            <a:extLst>
              <a:ext uri="{FF2B5EF4-FFF2-40B4-BE49-F238E27FC236}">
                <a16:creationId xmlns:a16="http://schemas.microsoft.com/office/drawing/2014/main" id="{F936C0DA-872E-44C4-8EDB-8FADEE0B3224}"/>
              </a:ext>
            </a:extLst>
          </p:cNvPr>
          <p:cNvSpPr/>
          <p:nvPr/>
        </p:nvSpPr>
        <p:spPr>
          <a:xfrm>
            <a:off x="1997862" y="1459037"/>
            <a:ext cx="2315615" cy="2315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Resilience skills</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34" name="椭圆 33">
            <a:extLst>
              <a:ext uri="{FF2B5EF4-FFF2-40B4-BE49-F238E27FC236}">
                <a16:creationId xmlns:a16="http://schemas.microsoft.com/office/drawing/2014/main" id="{89292DBC-EEBB-4B4E-B61F-95E13F931C80}"/>
              </a:ext>
            </a:extLst>
          </p:cNvPr>
          <p:cNvSpPr/>
          <p:nvPr/>
        </p:nvSpPr>
        <p:spPr>
          <a:xfrm>
            <a:off x="9402146" y="1459036"/>
            <a:ext cx="2315615" cy="23156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A Coherent Team</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30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Leadership Skills</a:t>
            </a:r>
          </a:p>
        </p:txBody>
      </p:sp>
      <p:graphicFrame>
        <p:nvGraphicFramePr>
          <p:cNvPr id="6" name="图示 5">
            <a:extLst>
              <a:ext uri="{FF2B5EF4-FFF2-40B4-BE49-F238E27FC236}">
                <a16:creationId xmlns:a16="http://schemas.microsoft.com/office/drawing/2014/main" id="{56FFD7DB-0B6F-47EB-AF75-77E1EFD6361D}"/>
              </a:ext>
            </a:extLst>
          </p:cNvPr>
          <p:cNvGraphicFramePr/>
          <p:nvPr>
            <p:extLst>
              <p:ext uri="{D42A27DB-BD31-4B8C-83A1-F6EECF244321}">
                <p14:modId xmlns:p14="http://schemas.microsoft.com/office/powerpoint/2010/main" val="3323448638"/>
              </p:ext>
            </p:extLst>
          </p:nvPr>
        </p:nvGraphicFramePr>
        <p:xfrm>
          <a:off x="6096000" y="306240"/>
          <a:ext cx="4876841" cy="4676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a:extLst>
              <a:ext uri="{FF2B5EF4-FFF2-40B4-BE49-F238E27FC236}">
                <a16:creationId xmlns:a16="http://schemas.microsoft.com/office/drawing/2014/main" id="{1BCF717F-B0BE-48C7-B60B-A76E006A1C6C}"/>
              </a:ext>
            </a:extLst>
          </p:cNvPr>
          <p:cNvSpPr txBox="1"/>
          <p:nvPr/>
        </p:nvSpPr>
        <p:spPr>
          <a:xfrm>
            <a:off x="6198637" y="4982726"/>
            <a:ext cx="5542384" cy="1015663"/>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Self-Awareness skills </a:t>
            </a:r>
            <a:r>
              <a:rPr lang="en-US" altLang="zh-CN" sz="2000" dirty="0">
                <a:latin typeface="Times New Roman" panose="02020603050405020304" pitchFamily="18" charset="0"/>
                <a:cs typeface="Times New Roman" panose="02020603050405020304" pitchFamily="18" charset="0"/>
              </a:rPr>
              <a:t>require the leader to keep tracking his behavior and make improvement from three aspects.</a:t>
            </a:r>
            <a:endParaRPr lang="zh-CN" altLang="en-US" sz="2000" b="1" dirty="0">
              <a:latin typeface="Times New Roman" panose="02020603050405020304" pitchFamily="18" charset="0"/>
              <a:cs typeface="Times New Roman" panose="02020603050405020304" pitchFamily="18" charset="0"/>
            </a:endParaRPr>
          </a:p>
        </p:txBody>
      </p:sp>
      <p:grpSp>
        <p:nvGrpSpPr>
          <p:cNvPr id="11" name="组合 10">
            <a:extLst>
              <a:ext uri="{FF2B5EF4-FFF2-40B4-BE49-F238E27FC236}">
                <a16:creationId xmlns:a16="http://schemas.microsoft.com/office/drawing/2014/main" id="{BD19E6FA-4659-4D9C-910C-0661320AD683}"/>
              </a:ext>
            </a:extLst>
          </p:cNvPr>
          <p:cNvGrpSpPr/>
          <p:nvPr/>
        </p:nvGrpSpPr>
        <p:grpSpPr>
          <a:xfrm>
            <a:off x="2313992" y="2369086"/>
            <a:ext cx="1923265" cy="1880525"/>
            <a:chOff x="1402089" y="1822908"/>
            <a:chExt cx="2072662" cy="2026602"/>
          </a:xfrm>
          <a:scene3d>
            <a:camera prst="orthographicFront"/>
            <a:lightRig rig="threePt" dir="t">
              <a:rot lat="0" lon="0" rev="7500000"/>
            </a:lightRig>
          </a:scene3d>
        </p:grpSpPr>
        <p:sp>
          <p:nvSpPr>
            <p:cNvPr id="12" name="椭圆 11">
              <a:extLst>
                <a:ext uri="{FF2B5EF4-FFF2-40B4-BE49-F238E27FC236}">
                  <a16:creationId xmlns:a16="http://schemas.microsoft.com/office/drawing/2014/main" id="{A7B5B9C7-05CF-40D8-95A1-F263C08CCD9D}"/>
                </a:ext>
              </a:extLst>
            </p:cNvPr>
            <p:cNvSpPr/>
            <p:nvPr/>
          </p:nvSpPr>
          <p:spPr>
            <a:xfrm>
              <a:off x="1402089" y="1822908"/>
              <a:ext cx="2072662" cy="2026602"/>
            </a:xfrm>
            <a:prstGeom prst="ellipse">
              <a:avLst/>
            </a:prstGeom>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椭圆 4">
              <a:extLst>
                <a:ext uri="{FF2B5EF4-FFF2-40B4-BE49-F238E27FC236}">
                  <a16:creationId xmlns:a16="http://schemas.microsoft.com/office/drawing/2014/main" id="{D25E98BC-4605-48B7-953D-571BE31EFC34}"/>
                </a:ext>
              </a:extLst>
            </p:cNvPr>
            <p:cNvSpPr txBox="1"/>
            <p:nvPr/>
          </p:nvSpPr>
          <p:spPr>
            <a:xfrm>
              <a:off x="1705623" y="2119697"/>
              <a:ext cx="1465594" cy="143302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altLang="zh-CN" sz="3000" b="0" kern="1200" dirty="0">
                  <a:latin typeface="Times New Roman" panose="02020603050405020304" pitchFamily="18" charset="0"/>
                  <a:cs typeface="Times New Roman" panose="02020603050405020304" pitchFamily="18" charset="0"/>
                </a:rPr>
                <a:t>Ethics</a:t>
              </a:r>
              <a:endParaRPr lang="zh-CN" altLang="en-US" sz="3000" b="0" kern="1200" dirty="0">
                <a:latin typeface="Times New Roman" panose="02020603050405020304" pitchFamily="18" charset="0"/>
                <a:cs typeface="Times New Roman" panose="02020603050405020304" pitchFamily="18" charset="0"/>
              </a:endParaRPr>
            </a:p>
          </p:txBody>
        </p:sp>
      </p:grpSp>
      <p:sp>
        <p:nvSpPr>
          <p:cNvPr id="14" name="文本框 13">
            <a:extLst>
              <a:ext uri="{FF2B5EF4-FFF2-40B4-BE49-F238E27FC236}">
                <a16:creationId xmlns:a16="http://schemas.microsoft.com/office/drawing/2014/main" id="{18E16C58-0241-4F4B-AFA1-28B7646550AA}"/>
              </a:ext>
            </a:extLst>
          </p:cNvPr>
          <p:cNvSpPr txBox="1"/>
          <p:nvPr/>
        </p:nvSpPr>
        <p:spPr>
          <a:xfrm>
            <a:off x="2004182" y="4409445"/>
            <a:ext cx="4270312" cy="138499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Ethics</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Integrity</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Honesty (Transparency)</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Humility</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58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Application in Our Project</a:t>
            </a:r>
          </a:p>
        </p:txBody>
      </p:sp>
      <p:graphicFrame>
        <p:nvGraphicFramePr>
          <p:cNvPr id="7" name="图示 6">
            <a:extLst>
              <a:ext uri="{FF2B5EF4-FFF2-40B4-BE49-F238E27FC236}">
                <a16:creationId xmlns:a16="http://schemas.microsoft.com/office/drawing/2014/main" id="{99538065-CA46-49C7-8D6C-D7AE4AC8526A}"/>
              </a:ext>
            </a:extLst>
          </p:cNvPr>
          <p:cNvGraphicFramePr/>
          <p:nvPr>
            <p:extLst>
              <p:ext uri="{D42A27DB-BD31-4B8C-83A1-F6EECF244321}">
                <p14:modId xmlns:p14="http://schemas.microsoft.com/office/powerpoint/2010/main" val="1703170942"/>
              </p:ext>
            </p:extLst>
          </p:nvPr>
        </p:nvGraphicFramePr>
        <p:xfrm>
          <a:off x="6684785" y="1632978"/>
          <a:ext cx="5003098" cy="3395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25D02E70-61A0-4A90-B153-FE53E056E93D}"/>
              </a:ext>
            </a:extLst>
          </p:cNvPr>
          <p:cNvSpPr txBox="1"/>
          <p:nvPr/>
        </p:nvSpPr>
        <p:spPr>
          <a:xfrm>
            <a:off x="2341982" y="1838131"/>
            <a:ext cx="4665307" cy="2677656"/>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Telepresence robot is an advanced technology entrepreneurship project.</a:t>
            </a:r>
          </a:p>
          <a:p>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Start-up phase</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Undefined future market</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No clear model or example</a:t>
            </a:r>
          </a:p>
          <a:p>
            <a:pPr marL="342900" indent="-342900">
              <a:buFont typeface="Arial" panose="020B0604020202020204" pitchFamily="34" charset="0"/>
              <a:buChar char="•"/>
            </a:pPr>
            <a:r>
              <a:rPr lang="en-US" altLang="zh-CN" sz="2400">
                <a:latin typeface="Times New Roman" panose="02020603050405020304" pitchFamily="18" charset="0"/>
                <a:cs typeface="Times New Roman" panose="02020603050405020304" pitchFamily="18" charset="0"/>
              </a:rPr>
              <a:t>Few competitor</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82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559585"/>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Application in Our Project</a:t>
            </a:r>
          </a:p>
        </p:txBody>
      </p:sp>
      <p:graphicFrame>
        <p:nvGraphicFramePr>
          <p:cNvPr id="8" name="图示 7">
            <a:extLst>
              <a:ext uri="{FF2B5EF4-FFF2-40B4-BE49-F238E27FC236}">
                <a16:creationId xmlns:a16="http://schemas.microsoft.com/office/drawing/2014/main" id="{94C12519-6C60-4663-93D4-FC4F209F2C9F}"/>
              </a:ext>
            </a:extLst>
          </p:cNvPr>
          <p:cNvGraphicFramePr/>
          <p:nvPr>
            <p:extLst>
              <p:ext uri="{D42A27DB-BD31-4B8C-83A1-F6EECF244321}">
                <p14:modId xmlns:p14="http://schemas.microsoft.com/office/powerpoint/2010/main" val="2496969217"/>
              </p:ext>
            </p:extLst>
          </p:nvPr>
        </p:nvGraphicFramePr>
        <p:xfrm>
          <a:off x="718457" y="1204153"/>
          <a:ext cx="7805575" cy="5653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a:extLst>
              <a:ext uri="{FF2B5EF4-FFF2-40B4-BE49-F238E27FC236}">
                <a16:creationId xmlns:a16="http://schemas.microsoft.com/office/drawing/2014/main" id="{9A6F8F6F-78F5-49E3-A346-915C74894E11}"/>
              </a:ext>
            </a:extLst>
          </p:cNvPr>
          <p:cNvSpPr txBox="1"/>
          <p:nvPr/>
        </p:nvSpPr>
        <p:spPr>
          <a:xfrm>
            <a:off x="7613779" y="1536174"/>
            <a:ext cx="4578221" cy="4062651"/>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Analytic skills – </a:t>
            </a:r>
            <a:r>
              <a:rPr lang="en-US" altLang="zh-CN" sz="2000" b="1" dirty="0">
                <a:latin typeface="Times New Roman" panose="02020603050405020304" pitchFamily="18" charset="0"/>
                <a:cs typeface="Times New Roman" panose="02020603050405020304" pitchFamily="18" charset="0"/>
              </a:rPr>
              <a:t>Reasoning</a:t>
            </a: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 </a:t>
            </a:r>
          </a:p>
          <a:p>
            <a:r>
              <a:rPr lang="en-US" altLang="zh-CN" dirty="0">
                <a:latin typeface="Times New Roman" panose="02020603050405020304" pitchFamily="18" charset="0"/>
                <a:ea typeface="Tahoma" panose="020B0604030504040204" pitchFamily="34" charset="0"/>
                <a:cs typeface="Times New Roman" panose="02020603050405020304" pitchFamily="18" charset="0"/>
              </a:rPr>
              <a:t>Analyze ourselves and existing product from data and find core requirements.</a:t>
            </a:r>
          </a:p>
          <a:p>
            <a:endParaRPr lang="en-US" altLang="zh-CN"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CN"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ea typeface="Tahoma" panose="020B0604030504040204" pitchFamily="34" charset="0"/>
                <a:cs typeface="Times New Roman" panose="02020603050405020304" pitchFamily="18" charset="0"/>
              </a:rPr>
              <a:t>Decision-making skills - </a:t>
            </a:r>
            <a:r>
              <a:rPr lang="en-US" altLang="zh-CN" sz="2000" b="1" dirty="0">
                <a:latin typeface="Times New Roman" panose="02020603050405020304" pitchFamily="18" charset="0"/>
                <a:ea typeface="Tahoma" panose="020B0604030504040204" pitchFamily="34" charset="0"/>
                <a:cs typeface="Times New Roman" panose="02020603050405020304" pitchFamily="18" charset="0"/>
              </a:rPr>
              <a:t>Assertiveness </a:t>
            </a:r>
            <a:endParaRPr lang="en-US" altLang="zh-CN" sz="2000"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Determine the business model and specific development directions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Concept skills – </a:t>
            </a:r>
            <a:r>
              <a:rPr lang="en-US" altLang="zh-CN" sz="2000" b="1" dirty="0">
                <a:latin typeface="Times New Roman" panose="02020603050405020304" pitchFamily="18" charset="0"/>
                <a:cs typeface="Times New Roman" panose="02020603050405020304" pitchFamily="18" charset="0"/>
              </a:rPr>
              <a:t>BHAG</a:t>
            </a:r>
            <a:endParaRPr lang="en-US" altLang="zh-CN"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CN" dirty="0">
                <a:latin typeface="Times New Roman" panose="02020603050405020304" pitchFamily="18" charset="0"/>
                <a:ea typeface="Tahoma" panose="020B0604030504040204" pitchFamily="34" charset="0"/>
                <a:cs typeface="Times New Roman" panose="02020603050405020304" pitchFamily="18" charset="0"/>
              </a:rPr>
              <a:t>Generate a vision: Connect people together mentally even though they’re far from each other physically.</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076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Application in Our Project</a:t>
            </a:r>
          </a:p>
        </p:txBody>
      </p:sp>
      <p:graphicFrame>
        <p:nvGraphicFramePr>
          <p:cNvPr id="2" name="图示 1">
            <a:extLst>
              <a:ext uri="{FF2B5EF4-FFF2-40B4-BE49-F238E27FC236}">
                <a16:creationId xmlns:a16="http://schemas.microsoft.com/office/drawing/2014/main" id="{26B1BCE2-603E-4042-B0D0-64D7236A492B}"/>
              </a:ext>
            </a:extLst>
          </p:cNvPr>
          <p:cNvGraphicFramePr/>
          <p:nvPr>
            <p:extLst>
              <p:ext uri="{D42A27DB-BD31-4B8C-83A1-F6EECF244321}">
                <p14:modId xmlns:p14="http://schemas.microsoft.com/office/powerpoint/2010/main" val="1401890575"/>
              </p:ext>
            </p:extLst>
          </p:nvPr>
        </p:nvGraphicFramePr>
        <p:xfrm>
          <a:off x="2222756" y="1335739"/>
          <a:ext cx="8936655" cy="5065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686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Reference and Bibliography</a:t>
            </a:r>
          </a:p>
        </p:txBody>
      </p:sp>
      <p:sp>
        <p:nvSpPr>
          <p:cNvPr id="4" name="文本框 3">
            <a:extLst>
              <a:ext uri="{FF2B5EF4-FFF2-40B4-BE49-F238E27FC236}">
                <a16:creationId xmlns:a16="http://schemas.microsoft.com/office/drawing/2014/main" id="{F636BC5C-9693-4FB8-BBE6-F73F535D002F}"/>
              </a:ext>
            </a:extLst>
          </p:cNvPr>
          <p:cNvSpPr txBox="1"/>
          <p:nvPr/>
        </p:nvSpPr>
        <p:spPr>
          <a:xfrm>
            <a:off x="2909455" y="1708727"/>
            <a:ext cx="7832436" cy="1600438"/>
          </a:xfrm>
          <a:prstGeom prst="rect">
            <a:avLst/>
          </a:prstGeom>
          <a:noFill/>
        </p:spPr>
        <p:txBody>
          <a:bodyPr wrap="square" rtlCol="0">
            <a:spAutoFit/>
          </a:bodyPr>
          <a:lstStyle/>
          <a:p>
            <a:pPr marL="342900" indent="-342900">
              <a:buFont typeface="+mj-lt"/>
              <a:buAutoNum type="arabicPeriod"/>
            </a:pPr>
            <a:r>
              <a:rPr lang="en-US" altLang="zh-CN" sz="2000" dirty="0">
                <a:latin typeface="Times New Roman" panose="02020603050405020304" pitchFamily="18" charset="0"/>
                <a:cs typeface="Times New Roman" panose="02020603050405020304" pitchFamily="18" charset="0"/>
              </a:rPr>
              <a:t>Thomas N. </a:t>
            </a:r>
            <a:r>
              <a:rPr lang="en-US" altLang="zh-CN" sz="2000" dirty="0" err="1">
                <a:latin typeface="Times New Roman" panose="02020603050405020304" pitchFamily="18" charset="0"/>
                <a:cs typeface="Times New Roman" panose="02020603050405020304" pitchFamily="18" charset="0"/>
              </a:rPr>
              <a:t>Duening</a:t>
            </a:r>
            <a:r>
              <a:rPr lang="en-US" altLang="zh-CN" sz="2000" dirty="0">
                <a:latin typeface="Times New Roman" panose="02020603050405020304" pitchFamily="18" charset="0"/>
                <a:cs typeface="Times New Roman" panose="02020603050405020304" pitchFamily="18" charset="0"/>
              </a:rPr>
              <a:t>, Robert D. </a:t>
            </a:r>
            <a:r>
              <a:rPr lang="en-US" altLang="zh-CN" sz="2000" dirty="0" err="1">
                <a:latin typeface="Times New Roman" panose="02020603050405020304" pitchFamily="18" charset="0"/>
                <a:cs typeface="Times New Roman" panose="02020603050405020304" pitchFamily="18" charset="0"/>
              </a:rPr>
              <a:t>Hisrich</a:t>
            </a:r>
            <a:r>
              <a:rPr lang="en-US" altLang="zh-CN" sz="2000" dirty="0">
                <a:latin typeface="Times New Roman" panose="02020603050405020304" pitchFamily="18" charset="0"/>
                <a:cs typeface="Times New Roman" panose="02020603050405020304" pitchFamily="18" charset="0"/>
              </a:rPr>
              <a:t>, Michael A. </a:t>
            </a:r>
            <a:r>
              <a:rPr lang="en-US" altLang="zh-CN" sz="2000" dirty="0" err="1">
                <a:latin typeface="Times New Roman" panose="02020603050405020304" pitchFamily="18" charset="0"/>
                <a:cs typeface="Times New Roman" panose="02020603050405020304" pitchFamily="18" charset="0"/>
              </a:rPr>
              <a:t>Lechter</a:t>
            </a:r>
            <a:r>
              <a:rPr lang="en-US" altLang="zh-CN" sz="2000" dirty="0">
                <a:latin typeface="Times New Roman" panose="02020603050405020304" pitchFamily="18" charset="0"/>
                <a:cs typeface="Times New Roman" panose="02020603050405020304" pitchFamily="18" charset="0"/>
              </a:rPr>
              <a:t>. “Technology Entrepreneurship” </a:t>
            </a:r>
            <a:r>
              <a:rPr lang="en-US" altLang="zh-CN" sz="2000" i="1" dirty="0">
                <a:latin typeface="Times New Roman" panose="02020603050405020304" pitchFamily="18" charset="0"/>
                <a:cs typeface="Times New Roman" panose="02020603050405020304" pitchFamily="18" charset="0"/>
              </a:rPr>
              <a:t>Elsevier Inc</a:t>
            </a:r>
            <a:r>
              <a:rPr lang="en-US" altLang="zh-CN" sz="2000" dirty="0">
                <a:latin typeface="Times New Roman" panose="02020603050405020304" pitchFamily="18" charset="0"/>
                <a:cs typeface="Times New Roman" panose="02020603050405020304" pitchFamily="18" charset="0"/>
              </a:rPr>
              <a:t>, 2015, p.289-308 </a:t>
            </a:r>
          </a:p>
          <a:p>
            <a:pPr marL="342900" indent="-342900">
              <a:buFont typeface="+mj-lt"/>
              <a:buAutoNum type="arabicPeriod"/>
            </a:pPr>
            <a:r>
              <a:rPr lang="en-US" altLang="zh-CN" sz="2000" dirty="0">
                <a:latin typeface="Times New Roman" panose="02020603050405020304" pitchFamily="18" charset="0"/>
                <a:cs typeface="Times New Roman" panose="02020603050405020304" pitchFamily="18" charset="0"/>
              </a:rPr>
              <a:t>Vivian Pospisil. “Nurturing Leaders”. </a:t>
            </a:r>
            <a:r>
              <a:rPr lang="en-US" altLang="zh-CN" sz="2000" i="1" dirty="0">
                <a:latin typeface="Times New Roman" panose="02020603050405020304" pitchFamily="18" charset="0"/>
                <a:cs typeface="Times New Roman" panose="02020603050405020304" pitchFamily="18" charset="0"/>
              </a:rPr>
              <a:t>Industry Week, </a:t>
            </a:r>
            <a:r>
              <a:rPr lang="en-US" altLang="zh-CN" sz="2000" dirty="0">
                <a:latin typeface="Times New Roman" panose="02020603050405020304" pitchFamily="18" charset="0"/>
                <a:cs typeface="Times New Roman" panose="02020603050405020304" pitchFamily="18" charset="0"/>
              </a:rPr>
              <a:t>November 17, 1997, p. 35 </a:t>
            </a:r>
            <a:br>
              <a:rPr lang="en-US" altLang="zh-CN" dirty="0"/>
            </a:br>
            <a:endParaRPr lang="zh-CN" altLang="en-US" dirty="0"/>
          </a:p>
        </p:txBody>
      </p:sp>
    </p:spTree>
    <p:extLst>
      <p:ext uri="{BB962C8B-B14F-4D97-AF65-F5344CB8AC3E}">
        <p14:creationId xmlns:p14="http://schemas.microsoft.com/office/powerpoint/2010/main" val="161930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9057792"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Venture Management and Leadership</a:t>
            </a:r>
            <a:endParaRPr lang="zh-CN" altLang="en-US" sz="4000" b="1" dirty="0">
              <a:latin typeface="Times New Roman" panose="02020603050405020304" pitchFamily="18" charset="0"/>
              <a:cs typeface="Times New Roman" panose="02020603050405020304" pitchFamily="18" charset="0"/>
            </a:endParaRPr>
          </a:p>
        </p:txBody>
      </p:sp>
      <p:sp>
        <p:nvSpPr>
          <p:cNvPr id="9" name="椭圆 8">
            <a:extLst>
              <a:ext uri="{FF2B5EF4-FFF2-40B4-BE49-F238E27FC236}">
                <a16:creationId xmlns:a16="http://schemas.microsoft.com/office/drawing/2014/main" id="{F8EBF413-CC4B-47CB-8839-B1B8C3D26ECF}"/>
              </a:ext>
            </a:extLst>
          </p:cNvPr>
          <p:cNvSpPr/>
          <p:nvPr/>
        </p:nvSpPr>
        <p:spPr>
          <a:xfrm>
            <a:off x="4240261" y="1492786"/>
            <a:ext cx="844265" cy="844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5720ED10-1CD6-4C00-AA95-D5A1E14F13F9}"/>
              </a:ext>
            </a:extLst>
          </p:cNvPr>
          <p:cNvSpPr txBox="1"/>
          <p:nvPr/>
        </p:nvSpPr>
        <p:spPr>
          <a:xfrm>
            <a:off x="5281661" y="1637919"/>
            <a:ext cx="4665134" cy="553998"/>
          </a:xfrm>
          <a:prstGeom prst="rect">
            <a:avLst/>
          </a:prstGeom>
          <a:noFill/>
        </p:spPr>
        <p:txBody>
          <a:bodyPr wrap="square" rtlCol="0">
            <a:spAutoFit/>
          </a:bodyPr>
          <a:lstStyle/>
          <a:p>
            <a:r>
              <a:rPr lang="en-US" altLang="zh-CN" sz="3000" b="1" dirty="0">
                <a:latin typeface="Times New Roman" panose="02020603050405020304" pitchFamily="18" charset="0"/>
                <a:cs typeface="Times New Roman" panose="02020603050405020304" pitchFamily="18" charset="0"/>
              </a:rPr>
              <a:t>What is Leadership</a:t>
            </a:r>
            <a:endParaRPr lang="zh-CN" altLang="en-US" sz="3000" b="1" dirty="0">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33CA82D7-F60F-4440-9E30-517A6111144A}"/>
              </a:ext>
            </a:extLst>
          </p:cNvPr>
          <p:cNvSpPr/>
          <p:nvPr/>
        </p:nvSpPr>
        <p:spPr>
          <a:xfrm>
            <a:off x="4240261" y="2847453"/>
            <a:ext cx="844265" cy="844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E7AD174-8A39-4462-ACD8-5E3BC3D0B997}"/>
              </a:ext>
            </a:extLst>
          </p:cNvPr>
          <p:cNvSpPr txBox="1"/>
          <p:nvPr/>
        </p:nvSpPr>
        <p:spPr>
          <a:xfrm>
            <a:off x="5281660" y="2992586"/>
            <a:ext cx="5063067" cy="553998"/>
          </a:xfrm>
          <a:prstGeom prst="rect">
            <a:avLst/>
          </a:prstGeom>
          <a:noFill/>
        </p:spPr>
        <p:txBody>
          <a:bodyPr wrap="square" rtlCol="0">
            <a:spAutoFit/>
          </a:bodyPr>
          <a:lstStyle/>
          <a:p>
            <a:r>
              <a:rPr lang="en-US" altLang="zh-CN" sz="3000" b="1" dirty="0">
                <a:latin typeface="Times New Roman" panose="02020603050405020304" pitchFamily="18" charset="0"/>
                <a:cs typeface="Times New Roman" panose="02020603050405020304" pitchFamily="18" charset="0"/>
              </a:rPr>
              <a:t>Relation to Entrepreneurship</a:t>
            </a:r>
            <a:endParaRPr lang="zh-CN" altLang="en-US" sz="3000" b="1" dirty="0">
              <a:latin typeface="Times New Roman" panose="02020603050405020304" pitchFamily="18" charset="0"/>
              <a:cs typeface="Times New Roman" panose="02020603050405020304" pitchFamily="18" charset="0"/>
            </a:endParaRPr>
          </a:p>
        </p:txBody>
      </p:sp>
      <p:sp>
        <p:nvSpPr>
          <p:cNvPr id="14" name="椭圆 13">
            <a:extLst>
              <a:ext uri="{FF2B5EF4-FFF2-40B4-BE49-F238E27FC236}">
                <a16:creationId xmlns:a16="http://schemas.microsoft.com/office/drawing/2014/main" id="{4CEA8F8C-14FC-4C55-9165-80B1BA07A94E}"/>
              </a:ext>
            </a:extLst>
          </p:cNvPr>
          <p:cNvSpPr/>
          <p:nvPr/>
        </p:nvSpPr>
        <p:spPr>
          <a:xfrm>
            <a:off x="4240261" y="4202120"/>
            <a:ext cx="844265" cy="844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3A5D3FB1-6987-4F7E-8298-EF7587920729}"/>
              </a:ext>
            </a:extLst>
          </p:cNvPr>
          <p:cNvSpPr txBox="1"/>
          <p:nvPr/>
        </p:nvSpPr>
        <p:spPr>
          <a:xfrm>
            <a:off x="5281661" y="4347253"/>
            <a:ext cx="4665134" cy="553998"/>
          </a:xfrm>
          <a:prstGeom prst="rect">
            <a:avLst/>
          </a:prstGeom>
          <a:noFill/>
        </p:spPr>
        <p:txBody>
          <a:bodyPr wrap="square" rtlCol="0">
            <a:spAutoFit/>
          </a:bodyPr>
          <a:lstStyle/>
          <a:p>
            <a:r>
              <a:rPr lang="en-US" altLang="zh-CN" sz="3000" b="1" dirty="0">
                <a:latin typeface="Times New Roman" panose="02020603050405020304" pitchFamily="18" charset="0"/>
                <a:cs typeface="Times New Roman" panose="02020603050405020304" pitchFamily="18" charset="0"/>
              </a:rPr>
              <a:t>Leadership Skills</a:t>
            </a:r>
            <a:endParaRPr lang="zh-CN" altLang="en-US" sz="3000" b="1" dirty="0">
              <a:latin typeface="Times New Roman" panose="02020603050405020304" pitchFamily="18" charset="0"/>
              <a:cs typeface="Times New Roman" panose="02020603050405020304" pitchFamily="18" charset="0"/>
            </a:endParaRPr>
          </a:p>
        </p:txBody>
      </p:sp>
      <p:sp>
        <p:nvSpPr>
          <p:cNvPr id="16" name="椭圆 15">
            <a:extLst>
              <a:ext uri="{FF2B5EF4-FFF2-40B4-BE49-F238E27FC236}">
                <a16:creationId xmlns:a16="http://schemas.microsoft.com/office/drawing/2014/main" id="{9C9A3BC7-F6E0-4A0C-B419-E274EF0F5C10}"/>
              </a:ext>
            </a:extLst>
          </p:cNvPr>
          <p:cNvSpPr/>
          <p:nvPr/>
        </p:nvSpPr>
        <p:spPr>
          <a:xfrm>
            <a:off x="4240261" y="5556787"/>
            <a:ext cx="844265" cy="844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018F9BB-C19A-4B2C-811F-3578150A232D}"/>
              </a:ext>
            </a:extLst>
          </p:cNvPr>
          <p:cNvSpPr txBox="1"/>
          <p:nvPr/>
        </p:nvSpPr>
        <p:spPr>
          <a:xfrm>
            <a:off x="5281660" y="5530522"/>
            <a:ext cx="4814062" cy="1015663"/>
          </a:xfrm>
          <a:prstGeom prst="rect">
            <a:avLst/>
          </a:prstGeom>
          <a:noFill/>
        </p:spPr>
        <p:txBody>
          <a:bodyPr wrap="square" rtlCol="0">
            <a:spAutoFit/>
          </a:bodyPr>
          <a:lstStyle/>
          <a:p>
            <a:r>
              <a:rPr lang="en-US" altLang="zh-CN" sz="3000" b="1" dirty="0">
                <a:latin typeface="Times New Roman" panose="02020603050405020304" pitchFamily="18" charset="0"/>
                <a:cs typeface="Times New Roman" panose="02020603050405020304" pitchFamily="18" charset="0"/>
              </a:rPr>
              <a:t>Application in Telepresence Robot Project</a:t>
            </a:r>
            <a:endParaRPr lang="zh-CN" altLang="en-US"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49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What is Leadership?</a:t>
            </a:r>
          </a:p>
        </p:txBody>
      </p:sp>
      <p:sp>
        <p:nvSpPr>
          <p:cNvPr id="3" name="矩形 2">
            <a:extLst>
              <a:ext uri="{FF2B5EF4-FFF2-40B4-BE49-F238E27FC236}">
                <a16:creationId xmlns:a16="http://schemas.microsoft.com/office/drawing/2014/main" id="{F533BE0C-35C7-4245-90A5-A0848342063C}"/>
              </a:ext>
            </a:extLst>
          </p:cNvPr>
          <p:cNvSpPr/>
          <p:nvPr/>
        </p:nvSpPr>
        <p:spPr>
          <a:xfrm>
            <a:off x="2292956" y="1383801"/>
            <a:ext cx="6131897" cy="1569660"/>
          </a:xfrm>
          <a:prstGeom prst="rect">
            <a:avLst/>
          </a:prstGeom>
        </p:spPr>
        <p:txBody>
          <a:bodyPr wrap="square">
            <a:spAutoFit/>
          </a:bodyPr>
          <a:lstStyle/>
          <a:p>
            <a:r>
              <a:rPr lang="en-US" altLang="zh-CN" sz="2400" i="1" dirty="0">
                <a:solidFill>
                  <a:srgbClr val="111415"/>
                </a:solidFill>
                <a:latin typeface="Times New Roman" panose="02020603050405020304" pitchFamily="18" charset="0"/>
                <a:cs typeface="Times New Roman" panose="02020603050405020304" pitchFamily="18" charset="0"/>
              </a:rPr>
              <a:t>The ability to influence through communication of the activities of others, individually, or as a group, toward the accomplishment of worthwhile, meaningful, and challenging goals.</a:t>
            </a:r>
            <a:endParaRPr lang="zh-CN" altLang="en-US" sz="2000" i="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2AC3ADF-3E0A-4C3C-A21D-8361722B6940}"/>
              </a:ext>
            </a:extLst>
          </p:cNvPr>
          <p:cNvSpPr txBox="1"/>
          <p:nvPr/>
        </p:nvSpPr>
        <p:spPr>
          <a:xfrm>
            <a:off x="2292956" y="3475653"/>
            <a:ext cx="5339485" cy="1692771"/>
          </a:xfrm>
          <a:prstGeom prst="rect">
            <a:avLst/>
          </a:prstGeom>
          <a:noFill/>
        </p:spPr>
        <p:txBody>
          <a:bodyPr wrap="square" rtlCol="0">
            <a:spAutoFit/>
          </a:bodyPr>
          <a:lstStyle/>
          <a:p>
            <a:pPr marL="457200" indent="-457200">
              <a:buFont typeface="Arial" panose="020B0604020202020204" pitchFamily="34" charset="0"/>
              <a:buChar char="•"/>
            </a:pPr>
            <a:r>
              <a:rPr lang="en-US" altLang="zh-CN" sz="2600" b="1" dirty="0">
                <a:latin typeface="Times New Roman" panose="02020603050405020304" pitchFamily="18" charset="0"/>
                <a:cs typeface="Times New Roman" panose="02020603050405020304" pitchFamily="18" charset="0"/>
              </a:rPr>
              <a:t>Pursuit of excellence</a:t>
            </a:r>
          </a:p>
          <a:p>
            <a:pPr marL="457200" indent="-457200">
              <a:buFont typeface="Arial" panose="020B0604020202020204" pitchFamily="34" charset="0"/>
              <a:buChar char="•"/>
            </a:pPr>
            <a:r>
              <a:rPr lang="en-US" altLang="zh-CN" sz="2600" b="1" dirty="0">
                <a:latin typeface="Times New Roman" panose="02020603050405020304" pitchFamily="18" charset="0"/>
                <a:cs typeface="Times New Roman" panose="02020603050405020304" pitchFamily="18" charset="0"/>
              </a:rPr>
              <a:t>No absolutes correct answers</a:t>
            </a:r>
          </a:p>
          <a:p>
            <a:pPr marL="457200" indent="-457200">
              <a:buFont typeface="Arial" panose="020B0604020202020204" pitchFamily="34" charset="0"/>
              <a:buChar char="•"/>
            </a:pPr>
            <a:r>
              <a:rPr lang="en-US" altLang="zh-CN" sz="2600" b="1" dirty="0">
                <a:latin typeface="Times New Roman" panose="02020603050405020304" pitchFamily="18" charset="0"/>
                <a:cs typeface="Times New Roman" panose="02020603050405020304" pitchFamily="18" charset="0"/>
              </a:rPr>
              <a:t>Anyone can be a leader </a:t>
            </a:r>
          </a:p>
          <a:p>
            <a:pPr marL="457200" indent="-457200">
              <a:buFont typeface="Arial" panose="020B0604020202020204" pitchFamily="34" charset="0"/>
              <a:buChar char="•"/>
            </a:pPr>
            <a:r>
              <a:rPr lang="en-US" altLang="zh-CN" sz="2600" b="1" dirty="0">
                <a:latin typeface="Times New Roman" panose="02020603050405020304" pitchFamily="18" charset="0"/>
                <a:cs typeface="Times New Roman" panose="02020603050405020304" pitchFamily="18" charset="0"/>
              </a:rPr>
              <a:t>Form from continuous learning</a:t>
            </a:r>
          </a:p>
        </p:txBody>
      </p:sp>
      <p:graphicFrame>
        <p:nvGraphicFramePr>
          <p:cNvPr id="2" name="图示 1">
            <a:extLst>
              <a:ext uri="{FF2B5EF4-FFF2-40B4-BE49-F238E27FC236}">
                <a16:creationId xmlns:a16="http://schemas.microsoft.com/office/drawing/2014/main" id="{32D7C487-C070-4BEB-B933-06A585E9A5A9}"/>
              </a:ext>
            </a:extLst>
          </p:cNvPr>
          <p:cNvGraphicFramePr/>
          <p:nvPr>
            <p:extLst>
              <p:ext uri="{D42A27DB-BD31-4B8C-83A1-F6EECF244321}">
                <p14:modId xmlns:p14="http://schemas.microsoft.com/office/powerpoint/2010/main" val="1876230503"/>
              </p:ext>
            </p:extLst>
          </p:nvPr>
        </p:nvGraphicFramePr>
        <p:xfrm>
          <a:off x="7326956" y="810891"/>
          <a:ext cx="4224342" cy="5455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2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Relation to Entrepreneurship</a:t>
            </a:r>
          </a:p>
        </p:txBody>
      </p:sp>
      <p:pic>
        <p:nvPicPr>
          <p:cNvPr id="4" name="图片 3">
            <a:extLst>
              <a:ext uri="{FF2B5EF4-FFF2-40B4-BE49-F238E27FC236}">
                <a16:creationId xmlns:a16="http://schemas.microsoft.com/office/drawing/2014/main" id="{0F3A2914-5DBC-4246-BF52-C2135AFDF25F}"/>
              </a:ext>
            </a:extLst>
          </p:cNvPr>
          <p:cNvPicPr>
            <a:picLocks noChangeAspect="1"/>
          </p:cNvPicPr>
          <p:nvPr/>
        </p:nvPicPr>
        <p:blipFill>
          <a:blip r:embed="rId2"/>
          <a:stretch>
            <a:fillRect/>
          </a:stretch>
        </p:blipFill>
        <p:spPr>
          <a:xfrm>
            <a:off x="2399975" y="1707040"/>
            <a:ext cx="7392050" cy="2495506"/>
          </a:xfrm>
          <a:prstGeom prst="rect">
            <a:avLst/>
          </a:prstGeom>
        </p:spPr>
      </p:pic>
      <p:pic>
        <p:nvPicPr>
          <p:cNvPr id="6" name="图片 5">
            <a:extLst>
              <a:ext uri="{FF2B5EF4-FFF2-40B4-BE49-F238E27FC236}">
                <a16:creationId xmlns:a16="http://schemas.microsoft.com/office/drawing/2014/main" id="{35160AE2-3A44-4C3D-B9CD-1DE806B3A246}"/>
              </a:ext>
            </a:extLst>
          </p:cNvPr>
          <p:cNvPicPr>
            <a:picLocks noChangeAspect="1"/>
          </p:cNvPicPr>
          <p:nvPr/>
        </p:nvPicPr>
        <p:blipFill>
          <a:blip r:embed="rId2"/>
          <a:stretch>
            <a:fillRect/>
          </a:stretch>
        </p:blipFill>
        <p:spPr>
          <a:xfrm>
            <a:off x="1935994" y="1183498"/>
            <a:ext cx="8942857" cy="3019048"/>
          </a:xfrm>
          <a:prstGeom prst="rect">
            <a:avLst/>
          </a:prstGeom>
        </p:spPr>
      </p:pic>
      <p:sp>
        <p:nvSpPr>
          <p:cNvPr id="10" name="文本框 9">
            <a:extLst>
              <a:ext uri="{FF2B5EF4-FFF2-40B4-BE49-F238E27FC236}">
                <a16:creationId xmlns:a16="http://schemas.microsoft.com/office/drawing/2014/main" id="{64D3D970-0E4C-454E-B011-8FDFCB94ECAF}"/>
              </a:ext>
            </a:extLst>
          </p:cNvPr>
          <p:cNvSpPr txBox="1"/>
          <p:nvPr/>
        </p:nvSpPr>
        <p:spPr>
          <a:xfrm>
            <a:off x="2196774" y="4368801"/>
            <a:ext cx="3696025" cy="138499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Start-up Phase</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Chaotic and full of ambiguity</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Search business model</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Ensure everyone’s productivity</a:t>
            </a:r>
          </a:p>
        </p:txBody>
      </p:sp>
      <p:sp>
        <p:nvSpPr>
          <p:cNvPr id="11" name="文本框 10">
            <a:extLst>
              <a:ext uri="{FF2B5EF4-FFF2-40B4-BE49-F238E27FC236}">
                <a16:creationId xmlns:a16="http://schemas.microsoft.com/office/drawing/2014/main" id="{4C0E43AC-C677-4D2A-9F94-3200923A80D3}"/>
              </a:ext>
            </a:extLst>
          </p:cNvPr>
          <p:cNvSpPr txBox="1"/>
          <p:nvPr/>
        </p:nvSpPr>
        <p:spPr>
          <a:xfrm>
            <a:off x="6791865" y="4368801"/>
            <a:ext cx="3696025" cy="1384995"/>
          </a:xfrm>
          <a:prstGeom prst="rect">
            <a:avLst/>
          </a:prstGeom>
          <a:noFill/>
        </p:spPr>
        <p:txBody>
          <a:bodyPr wrap="square" rtlCol="0">
            <a:spAutoFit/>
          </a:bodyPr>
          <a:lstStyle/>
          <a:p>
            <a:pPr algn="ctr"/>
            <a:r>
              <a:rPr lang="en-US" altLang="zh-CN" sz="2400" b="1" dirty="0">
                <a:latin typeface="Times New Roman" panose="02020603050405020304" pitchFamily="18" charset="0"/>
                <a:cs typeface="Times New Roman" panose="02020603050405020304" pitchFamily="18" charset="0"/>
              </a:rPr>
              <a:t>Company phase</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Build a capable company</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Execute the business model</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Make money</a:t>
            </a:r>
            <a:endParaRPr lang="en-US" altLang="zh-C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23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Relation to Entrepreneurship</a:t>
            </a:r>
          </a:p>
        </p:txBody>
      </p:sp>
      <p:sp>
        <p:nvSpPr>
          <p:cNvPr id="7" name="椭圆 6">
            <a:extLst>
              <a:ext uri="{FF2B5EF4-FFF2-40B4-BE49-F238E27FC236}">
                <a16:creationId xmlns:a16="http://schemas.microsoft.com/office/drawing/2014/main" id="{14CAD253-010D-4A55-A961-56823419AA5A}"/>
              </a:ext>
            </a:extLst>
          </p:cNvPr>
          <p:cNvSpPr/>
          <p:nvPr/>
        </p:nvSpPr>
        <p:spPr>
          <a:xfrm>
            <a:off x="1869717" y="1960133"/>
            <a:ext cx="3739059" cy="3739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latin typeface="Times New Roman" panose="02020603050405020304" pitchFamily="18" charset="0"/>
                <a:cs typeface="Times New Roman" panose="02020603050405020304" pitchFamily="18" charset="0"/>
              </a:rPr>
              <a:t>Influence Strategy</a:t>
            </a:r>
          </a:p>
          <a:p>
            <a:pPr algn="ctr"/>
            <a:r>
              <a:rPr lang="en-US" altLang="zh-CN" sz="2000" dirty="0">
                <a:solidFill>
                  <a:schemeClr val="bg1"/>
                </a:solidFill>
                <a:latin typeface="Times New Roman" panose="02020603050405020304" pitchFamily="18" charset="0"/>
                <a:cs typeface="Times New Roman" panose="02020603050405020304" pitchFamily="18" charset="0"/>
              </a:rPr>
              <a:t>Essence of leadership behavior</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7F998EA-92AA-42FF-A505-CE8E03871069}"/>
              </a:ext>
            </a:extLst>
          </p:cNvPr>
          <p:cNvSpPr txBox="1"/>
          <p:nvPr/>
        </p:nvSpPr>
        <p:spPr>
          <a:xfrm>
            <a:off x="7555345" y="1520932"/>
            <a:ext cx="314036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Using facts and data to develop a logically sound argument </a:t>
            </a:r>
            <a:endParaRPr lang="zh-CN" altLang="en-US" dirty="0"/>
          </a:p>
        </p:txBody>
      </p:sp>
      <p:sp>
        <p:nvSpPr>
          <p:cNvPr id="15" name="文本框 14">
            <a:extLst>
              <a:ext uri="{FF2B5EF4-FFF2-40B4-BE49-F238E27FC236}">
                <a16:creationId xmlns:a16="http://schemas.microsoft.com/office/drawing/2014/main" id="{1B70270B-97A5-4368-AA0A-D5C210D60371}"/>
              </a:ext>
            </a:extLst>
          </p:cNvPr>
          <p:cNvSpPr txBox="1"/>
          <p:nvPr/>
        </p:nvSpPr>
        <p:spPr>
          <a:xfrm>
            <a:off x="8765175" y="2854596"/>
            <a:ext cx="314036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Negotiating through the use of benefits or favors</a:t>
            </a:r>
            <a:endParaRPr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EE9D72B1-CF3F-49B6-812F-31972D5D452A}"/>
              </a:ext>
            </a:extLst>
          </p:cNvPr>
          <p:cNvSpPr txBox="1"/>
          <p:nvPr/>
        </p:nvSpPr>
        <p:spPr>
          <a:xfrm>
            <a:off x="8765175" y="4357230"/>
            <a:ext cx="209678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Using rewards and punishment </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12046CD7-6461-484D-A373-A0736C44C0CE}"/>
              </a:ext>
            </a:extLst>
          </p:cNvPr>
          <p:cNvSpPr txBox="1"/>
          <p:nvPr/>
        </p:nvSpPr>
        <p:spPr>
          <a:xfrm>
            <a:off x="7555345" y="5660807"/>
            <a:ext cx="314036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Mobilizing others in the organization </a:t>
            </a:r>
            <a:endParaRPr lang="zh-CN" altLang="en-US" dirty="0">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AB4CBDD4-7D83-4C71-A52A-B1CB397CCA1F}"/>
              </a:ext>
            </a:extLst>
          </p:cNvPr>
          <p:cNvSpPr/>
          <p:nvPr/>
        </p:nvSpPr>
        <p:spPr>
          <a:xfrm>
            <a:off x="5928910" y="5346211"/>
            <a:ext cx="1306301" cy="1306301"/>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latin typeface="Times New Roman" panose="02020603050405020304" pitchFamily="18" charset="0"/>
                <a:cs typeface="Times New Roman" panose="02020603050405020304" pitchFamily="18" charset="0"/>
              </a:rPr>
              <a:t>Coalition</a:t>
            </a:r>
            <a:endParaRPr lang="zh-CN" altLang="en-US" sz="2000" b="1" dirty="0">
              <a:latin typeface="Times New Roman" panose="02020603050405020304" pitchFamily="18" charset="0"/>
              <a:cs typeface="Times New Roman" panose="02020603050405020304" pitchFamily="18" charset="0"/>
            </a:endParaRPr>
          </a:p>
        </p:txBody>
      </p:sp>
      <p:sp>
        <p:nvSpPr>
          <p:cNvPr id="23" name="椭圆 22">
            <a:extLst>
              <a:ext uri="{FF2B5EF4-FFF2-40B4-BE49-F238E27FC236}">
                <a16:creationId xmlns:a16="http://schemas.microsoft.com/office/drawing/2014/main" id="{1323BFB2-6E40-48AC-8CE2-4CFDD6972AAA}"/>
              </a:ext>
            </a:extLst>
          </p:cNvPr>
          <p:cNvSpPr/>
          <p:nvPr/>
        </p:nvSpPr>
        <p:spPr>
          <a:xfrm>
            <a:off x="5943600" y="1296071"/>
            <a:ext cx="1306301" cy="1306301"/>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latin typeface="Times New Roman" panose="02020603050405020304" pitchFamily="18" charset="0"/>
                <a:cs typeface="Times New Roman" panose="02020603050405020304" pitchFamily="18" charset="0"/>
              </a:rPr>
              <a:t>Reasoning</a:t>
            </a:r>
            <a:endParaRPr lang="zh-CN" altLang="en-US" sz="2000" b="1" dirty="0">
              <a:latin typeface="Times New Roman" panose="02020603050405020304" pitchFamily="18" charset="0"/>
              <a:cs typeface="Times New Roman" panose="02020603050405020304" pitchFamily="18" charset="0"/>
            </a:endParaRPr>
          </a:p>
        </p:txBody>
      </p:sp>
      <p:sp>
        <p:nvSpPr>
          <p:cNvPr id="24" name="椭圆 23">
            <a:extLst>
              <a:ext uri="{FF2B5EF4-FFF2-40B4-BE49-F238E27FC236}">
                <a16:creationId xmlns:a16="http://schemas.microsoft.com/office/drawing/2014/main" id="{466C0064-1583-4196-90FC-B76A17FBC8AE}"/>
              </a:ext>
            </a:extLst>
          </p:cNvPr>
          <p:cNvSpPr/>
          <p:nvPr/>
        </p:nvSpPr>
        <p:spPr>
          <a:xfrm>
            <a:off x="7249901" y="2523362"/>
            <a:ext cx="1306301" cy="1306301"/>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latin typeface="Times New Roman" panose="02020603050405020304" pitchFamily="18" charset="0"/>
                <a:cs typeface="Times New Roman" panose="02020603050405020304" pitchFamily="18" charset="0"/>
              </a:rPr>
              <a:t>Bargaining</a:t>
            </a:r>
            <a:endParaRPr lang="zh-CN" altLang="en-US" sz="2000" b="1" dirty="0">
              <a:latin typeface="Times New Roman" panose="02020603050405020304" pitchFamily="18" charset="0"/>
              <a:cs typeface="Times New Roman" panose="02020603050405020304" pitchFamily="18" charset="0"/>
            </a:endParaRPr>
          </a:p>
        </p:txBody>
      </p:sp>
      <p:sp>
        <p:nvSpPr>
          <p:cNvPr id="25" name="椭圆 24">
            <a:extLst>
              <a:ext uri="{FF2B5EF4-FFF2-40B4-BE49-F238E27FC236}">
                <a16:creationId xmlns:a16="http://schemas.microsoft.com/office/drawing/2014/main" id="{4395CD1C-6D58-4F51-B364-6DCC28E9C07A}"/>
              </a:ext>
            </a:extLst>
          </p:cNvPr>
          <p:cNvSpPr/>
          <p:nvPr/>
        </p:nvSpPr>
        <p:spPr>
          <a:xfrm>
            <a:off x="7249901" y="4027246"/>
            <a:ext cx="1306301" cy="1306301"/>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latin typeface="Times New Roman" panose="02020603050405020304" pitchFamily="18" charset="0"/>
                <a:cs typeface="Times New Roman" panose="02020603050405020304" pitchFamily="18" charset="0"/>
              </a:rPr>
              <a:t>Sanctions</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05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Relation to Entrepreneurship</a:t>
            </a:r>
          </a:p>
        </p:txBody>
      </p:sp>
      <p:sp>
        <p:nvSpPr>
          <p:cNvPr id="7" name="椭圆 6">
            <a:extLst>
              <a:ext uri="{FF2B5EF4-FFF2-40B4-BE49-F238E27FC236}">
                <a16:creationId xmlns:a16="http://schemas.microsoft.com/office/drawing/2014/main" id="{14CAD253-010D-4A55-A961-56823419AA5A}"/>
              </a:ext>
            </a:extLst>
          </p:cNvPr>
          <p:cNvSpPr/>
          <p:nvPr/>
        </p:nvSpPr>
        <p:spPr>
          <a:xfrm>
            <a:off x="2204541" y="2039143"/>
            <a:ext cx="3739059" cy="3739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800" b="1" dirty="0">
                <a:latin typeface="Times New Roman" panose="02020603050405020304" pitchFamily="18" charset="0"/>
                <a:cs typeface="Times New Roman" panose="02020603050405020304" pitchFamily="18" charset="0"/>
              </a:rPr>
              <a:t>Influence Strategy</a:t>
            </a:r>
          </a:p>
          <a:p>
            <a:pPr algn="ctr"/>
            <a:r>
              <a:rPr lang="en-US" altLang="zh-CN" sz="2000" dirty="0">
                <a:solidFill>
                  <a:schemeClr val="bg1"/>
                </a:solidFill>
                <a:latin typeface="Times New Roman" panose="02020603050405020304" pitchFamily="18" charset="0"/>
                <a:cs typeface="Times New Roman" panose="02020603050405020304" pitchFamily="18" charset="0"/>
              </a:rPr>
              <a:t>Essence of leadership behavior</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7F998EA-92AA-42FF-A505-CE8E03871069}"/>
              </a:ext>
            </a:extLst>
          </p:cNvPr>
          <p:cNvSpPr txBox="1"/>
          <p:nvPr/>
        </p:nvSpPr>
        <p:spPr>
          <a:xfrm>
            <a:off x="7701074" y="1763501"/>
            <a:ext cx="314036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Using supportiveness, praise, and the creation of goodwill </a:t>
            </a:r>
            <a:endParaRPr lang="zh-CN" altLang="en-US" dirty="0"/>
          </a:p>
        </p:txBody>
      </p:sp>
      <p:sp>
        <p:nvSpPr>
          <p:cNvPr id="15" name="文本框 14">
            <a:extLst>
              <a:ext uri="{FF2B5EF4-FFF2-40B4-BE49-F238E27FC236}">
                <a16:creationId xmlns:a16="http://schemas.microsoft.com/office/drawing/2014/main" id="{1B70270B-97A5-4368-AA0A-D5C210D60371}"/>
              </a:ext>
            </a:extLst>
          </p:cNvPr>
          <p:cNvSpPr txBox="1"/>
          <p:nvPr/>
        </p:nvSpPr>
        <p:spPr>
          <a:xfrm>
            <a:off x="9051636" y="3447007"/>
            <a:ext cx="3140364"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Gaining the support of higher levels in the hierarchy to add weight to the request </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12046CD7-6461-484D-A373-A0736C44C0CE}"/>
              </a:ext>
            </a:extLst>
          </p:cNvPr>
          <p:cNvSpPr txBox="1"/>
          <p:nvPr/>
        </p:nvSpPr>
        <p:spPr>
          <a:xfrm>
            <a:off x="7701074" y="5460139"/>
            <a:ext cx="377049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Using a direct and forceful approach </a:t>
            </a:r>
            <a:br>
              <a:rPr lang="en-US" altLang="zh-CN" dirty="0"/>
            </a:br>
            <a:endParaRPr lang="zh-CN" altLang="en-US" dirty="0">
              <a:latin typeface="Times New Roman" panose="02020603050405020304" pitchFamily="18" charset="0"/>
              <a:cs typeface="Times New Roman" panose="02020603050405020304" pitchFamily="18" charset="0"/>
            </a:endParaRPr>
          </a:p>
        </p:txBody>
      </p:sp>
      <p:sp>
        <p:nvSpPr>
          <p:cNvPr id="24" name="椭圆 23">
            <a:extLst>
              <a:ext uri="{FF2B5EF4-FFF2-40B4-BE49-F238E27FC236}">
                <a16:creationId xmlns:a16="http://schemas.microsoft.com/office/drawing/2014/main" id="{466C0064-1583-4196-90FC-B76A17FBC8AE}"/>
              </a:ext>
            </a:extLst>
          </p:cNvPr>
          <p:cNvSpPr/>
          <p:nvPr/>
        </p:nvSpPr>
        <p:spPr>
          <a:xfrm>
            <a:off x="7003202" y="2948196"/>
            <a:ext cx="1936433" cy="1936433"/>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latin typeface="Times New Roman" panose="02020603050405020304" pitchFamily="18" charset="0"/>
                <a:cs typeface="Times New Roman" panose="02020603050405020304" pitchFamily="18" charset="0"/>
              </a:rPr>
              <a:t>Higher Authority</a:t>
            </a:r>
            <a:endParaRPr lang="zh-CN" altLang="en-US" sz="2000" b="1" dirty="0">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C18B41FA-6756-41FD-B635-3ED22EED6347}"/>
              </a:ext>
            </a:extLst>
          </p:cNvPr>
          <p:cNvSpPr/>
          <p:nvPr/>
        </p:nvSpPr>
        <p:spPr>
          <a:xfrm>
            <a:off x="5554773" y="1118451"/>
            <a:ext cx="1936433" cy="1936433"/>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latin typeface="Times New Roman" panose="02020603050405020304" pitchFamily="18" charset="0"/>
                <a:cs typeface="Times New Roman" panose="02020603050405020304" pitchFamily="18" charset="0"/>
              </a:rPr>
              <a:t>Friendliness</a:t>
            </a:r>
            <a:endParaRPr lang="zh-CN" altLang="en-US" sz="2000" b="1" dirty="0">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74CD0AE3-B43A-4EBF-855F-974C720BF77E}"/>
              </a:ext>
            </a:extLst>
          </p:cNvPr>
          <p:cNvSpPr/>
          <p:nvPr/>
        </p:nvSpPr>
        <p:spPr>
          <a:xfrm>
            <a:off x="5554772" y="4809985"/>
            <a:ext cx="1936433" cy="1936433"/>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000" b="1" dirty="0">
                <a:latin typeface="Times New Roman" panose="02020603050405020304" pitchFamily="18" charset="0"/>
                <a:cs typeface="Times New Roman" panose="02020603050405020304" pitchFamily="18" charset="0"/>
              </a:rPr>
              <a:t>Assertiveness</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07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Leadership Skills</a:t>
            </a:r>
          </a:p>
        </p:txBody>
      </p:sp>
      <p:sp>
        <p:nvSpPr>
          <p:cNvPr id="3" name="矩形 2">
            <a:extLst>
              <a:ext uri="{FF2B5EF4-FFF2-40B4-BE49-F238E27FC236}">
                <a16:creationId xmlns:a16="http://schemas.microsoft.com/office/drawing/2014/main" id="{F533BE0C-35C7-4245-90A5-A0848342063C}"/>
              </a:ext>
            </a:extLst>
          </p:cNvPr>
          <p:cNvSpPr/>
          <p:nvPr/>
        </p:nvSpPr>
        <p:spPr>
          <a:xfrm>
            <a:off x="2965450" y="1271834"/>
            <a:ext cx="8269816" cy="1323439"/>
          </a:xfrm>
          <a:prstGeom prst="rect">
            <a:avLst/>
          </a:prstGeom>
        </p:spPr>
        <p:txBody>
          <a:bodyPr wrap="square">
            <a:spAutoFit/>
          </a:bodyPr>
          <a:lstStyle/>
          <a:p>
            <a:r>
              <a:rPr lang="en-US" altLang="zh-CN" sz="2000" i="1" dirty="0">
                <a:latin typeface="Times New Roman" panose="02020603050405020304" pitchFamily="18" charset="0"/>
                <a:cs typeface="Times New Roman" panose="02020603050405020304" pitchFamily="18" charset="0"/>
              </a:rPr>
              <a:t>Scholar Noel M. Tichy, “The ultimate test for a leader is not whether he or she makes smart decisions and takes decisive action, but whether he or she teaches others to be leaders and builds an organization that can sustain success even when he or she is not around.”</a:t>
            </a:r>
            <a:endParaRPr lang="zh-CN" altLang="en-US" sz="20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E0314809-07B1-41B8-B7F4-70EA0F08C01F}"/>
              </a:ext>
            </a:extLst>
          </p:cNvPr>
          <p:cNvSpPr/>
          <p:nvPr/>
        </p:nvSpPr>
        <p:spPr>
          <a:xfrm>
            <a:off x="7643091" y="3363992"/>
            <a:ext cx="3703782" cy="1323439"/>
          </a:xfrm>
          <a:prstGeom prst="rect">
            <a:avLst/>
          </a:prstGeom>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An ability in performing a particular task</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Learned and developed through practice</a:t>
            </a:r>
            <a:endParaRPr lang="zh-CN" altLang="en-US" sz="2000" dirty="0">
              <a:latin typeface="Times New Roman" panose="02020603050405020304" pitchFamily="18" charset="0"/>
              <a:cs typeface="Times New Roman" panose="02020603050405020304" pitchFamily="18" charset="0"/>
            </a:endParaRPr>
          </a:p>
        </p:txBody>
      </p:sp>
      <p:graphicFrame>
        <p:nvGraphicFramePr>
          <p:cNvPr id="2" name="图示 1">
            <a:extLst>
              <a:ext uri="{FF2B5EF4-FFF2-40B4-BE49-F238E27FC236}">
                <a16:creationId xmlns:a16="http://schemas.microsoft.com/office/drawing/2014/main" id="{9CCF9070-C0F1-461A-B6CA-736D92A965CE}"/>
              </a:ext>
            </a:extLst>
          </p:cNvPr>
          <p:cNvGraphicFramePr/>
          <p:nvPr>
            <p:extLst>
              <p:ext uri="{D42A27DB-BD31-4B8C-83A1-F6EECF244321}">
                <p14:modId xmlns:p14="http://schemas.microsoft.com/office/powerpoint/2010/main" val="344736715"/>
              </p:ext>
            </p:extLst>
          </p:nvPr>
        </p:nvGraphicFramePr>
        <p:xfrm>
          <a:off x="2349629" y="2595273"/>
          <a:ext cx="6738388" cy="4124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54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Leadership Skills</a:t>
            </a:r>
          </a:p>
        </p:txBody>
      </p:sp>
      <p:sp>
        <p:nvSpPr>
          <p:cNvPr id="11" name="矩形 10">
            <a:extLst>
              <a:ext uri="{FF2B5EF4-FFF2-40B4-BE49-F238E27FC236}">
                <a16:creationId xmlns:a16="http://schemas.microsoft.com/office/drawing/2014/main" id="{C39ED3DB-B67A-4F04-A771-D0B96906CF7C}"/>
              </a:ext>
            </a:extLst>
          </p:cNvPr>
          <p:cNvSpPr/>
          <p:nvPr/>
        </p:nvSpPr>
        <p:spPr>
          <a:xfrm>
            <a:off x="2965450" y="1271834"/>
            <a:ext cx="8269816" cy="830997"/>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Analytic skills </a:t>
            </a:r>
            <a:r>
              <a:rPr lang="en-US" altLang="zh-CN" sz="2400" dirty="0">
                <a:latin typeface="Times New Roman" panose="02020603050405020304" pitchFamily="18" charset="0"/>
                <a:cs typeface="Times New Roman" panose="02020603050405020304" pitchFamily="18" charset="0"/>
              </a:rPr>
              <a:t>involve using repeatable approaches or techniques to solve organizational problems </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19" name="图表 18">
            <a:extLst>
              <a:ext uri="{FF2B5EF4-FFF2-40B4-BE49-F238E27FC236}">
                <a16:creationId xmlns:a16="http://schemas.microsoft.com/office/drawing/2014/main" id="{9F550B2E-9D34-4B89-948F-188DD4CDBFDF}"/>
              </a:ext>
            </a:extLst>
          </p:cNvPr>
          <p:cNvGraphicFramePr/>
          <p:nvPr/>
        </p:nvGraphicFramePr>
        <p:xfrm>
          <a:off x="2326795" y="3885421"/>
          <a:ext cx="2527978" cy="2447384"/>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73BBBCB6-716F-4CDB-8B82-FA1BA9E0787F}"/>
              </a:ext>
            </a:extLst>
          </p:cNvPr>
          <p:cNvSpPr txBox="1"/>
          <p:nvPr/>
        </p:nvSpPr>
        <p:spPr>
          <a:xfrm>
            <a:off x="2965450" y="2446204"/>
            <a:ext cx="3692024"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Identify key factors affecting venture performance</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Understand how multiple complex variables interact </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Make complex variables interact at a desirable manner</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Analyze one’s talents and associate them with the venture</a:t>
            </a:r>
            <a:endParaRPr lang="zh-CN" altLang="en-US" dirty="0"/>
          </a:p>
          <a:p>
            <a:endParaRPr lang="zh-CN" altLang="en-US" dirty="0"/>
          </a:p>
          <a:p>
            <a:endParaRPr lang="zh-CN" altLang="en-US" dirty="0"/>
          </a:p>
        </p:txBody>
      </p:sp>
      <p:graphicFrame>
        <p:nvGraphicFramePr>
          <p:cNvPr id="9" name="图表 8">
            <a:extLst>
              <a:ext uri="{FF2B5EF4-FFF2-40B4-BE49-F238E27FC236}">
                <a16:creationId xmlns:a16="http://schemas.microsoft.com/office/drawing/2014/main" id="{33FB3EED-88AC-42DD-980D-A45D8E6A14CE}"/>
              </a:ext>
            </a:extLst>
          </p:cNvPr>
          <p:cNvGraphicFramePr/>
          <p:nvPr>
            <p:extLst>
              <p:ext uri="{D42A27DB-BD31-4B8C-83A1-F6EECF244321}">
                <p14:modId xmlns:p14="http://schemas.microsoft.com/office/powerpoint/2010/main" val="1926404122"/>
              </p:ext>
            </p:extLst>
          </p:nvPr>
        </p:nvGraphicFramePr>
        <p:xfrm>
          <a:off x="7661832" y="2513293"/>
          <a:ext cx="2834625" cy="2744255"/>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9953E5F9-0888-4522-BEC6-D464AFC91906}"/>
              </a:ext>
            </a:extLst>
          </p:cNvPr>
          <p:cNvSpPr txBox="1"/>
          <p:nvPr/>
        </p:nvSpPr>
        <p:spPr>
          <a:xfrm>
            <a:off x="7083572" y="5431637"/>
            <a:ext cx="430167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Technology should be equal to Business!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34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8537C4B-AE4F-4801-8E16-37ABF57F8631}"/>
              </a:ext>
            </a:extLst>
          </p:cNvPr>
          <p:cNvSpPr txBox="1"/>
          <p:nvPr/>
        </p:nvSpPr>
        <p:spPr>
          <a:xfrm>
            <a:off x="1286935" y="456948"/>
            <a:ext cx="7899399"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Leadership Skills</a:t>
            </a:r>
          </a:p>
        </p:txBody>
      </p:sp>
      <p:sp>
        <p:nvSpPr>
          <p:cNvPr id="11" name="矩形 10">
            <a:extLst>
              <a:ext uri="{FF2B5EF4-FFF2-40B4-BE49-F238E27FC236}">
                <a16:creationId xmlns:a16="http://schemas.microsoft.com/office/drawing/2014/main" id="{C39ED3DB-B67A-4F04-A771-D0B96906CF7C}"/>
              </a:ext>
            </a:extLst>
          </p:cNvPr>
          <p:cNvSpPr/>
          <p:nvPr/>
        </p:nvSpPr>
        <p:spPr>
          <a:xfrm>
            <a:off x="2965450" y="1271834"/>
            <a:ext cx="8269816" cy="830997"/>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Decision-making skills </a:t>
            </a:r>
            <a:r>
              <a:rPr lang="en-US" altLang="zh-CN" sz="2400" dirty="0">
                <a:latin typeface="Times New Roman" panose="02020603050405020304" pitchFamily="18" charset="0"/>
                <a:cs typeface="Times New Roman" panose="02020603050405020304" pitchFamily="18" charset="0"/>
              </a:rPr>
              <a:t>involve selecting actions which focus and guide the venture</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19" name="图表 18">
            <a:extLst>
              <a:ext uri="{FF2B5EF4-FFF2-40B4-BE49-F238E27FC236}">
                <a16:creationId xmlns:a16="http://schemas.microsoft.com/office/drawing/2014/main" id="{9F550B2E-9D34-4B89-948F-188DD4CDBFDF}"/>
              </a:ext>
            </a:extLst>
          </p:cNvPr>
          <p:cNvGraphicFramePr/>
          <p:nvPr/>
        </p:nvGraphicFramePr>
        <p:xfrm>
          <a:off x="2326795" y="3885421"/>
          <a:ext cx="2527978" cy="24473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图示 2">
            <a:extLst>
              <a:ext uri="{FF2B5EF4-FFF2-40B4-BE49-F238E27FC236}">
                <a16:creationId xmlns:a16="http://schemas.microsoft.com/office/drawing/2014/main" id="{8789F995-4C5C-4F65-8CC0-5025E84C643A}"/>
              </a:ext>
            </a:extLst>
          </p:cNvPr>
          <p:cNvGraphicFramePr/>
          <p:nvPr>
            <p:extLst>
              <p:ext uri="{D42A27DB-BD31-4B8C-83A1-F6EECF244321}">
                <p14:modId xmlns:p14="http://schemas.microsoft.com/office/powerpoint/2010/main" val="3605485184"/>
              </p:ext>
            </p:extLst>
          </p:nvPr>
        </p:nvGraphicFramePr>
        <p:xfrm>
          <a:off x="956734" y="3429000"/>
          <a:ext cx="11132562" cy="2652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云形 6">
            <a:extLst>
              <a:ext uri="{FF2B5EF4-FFF2-40B4-BE49-F238E27FC236}">
                <a16:creationId xmlns:a16="http://schemas.microsoft.com/office/drawing/2014/main" id="{EEDAA601-87B9-42A0-B0D7-4D54CF231B33}"/>
              </a:ext>
            </a:extLst>
          </p:cNvPr>
          <p:cNvSpPr/>
          <p:nvPr/>
        </p:nvSpPr>
        <p:spPr>
          <a:xfrm>
            <a:off x="4265088" y="1826241"/>
            <a:ext cx="4515853" cy="2059180"/>
          </a:xfrm>
          <a:prstGeom prst="cloud">
            <a:avLst/>
          </a:prstGeom>
          <a:solidFill>
            <a:schemeClr val="accent1">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Times New Roman" panose="02020603050405020304" pitchFamily="18" charset="0"/>
                <a:cs typeface="Times New Roman" panose="02020603050405020304" pitchFamily="18" charset="0"/>
              </a:rPr>
              <a:t>Irresolvable ambiguity</a:t>
            </a:r>
          </a:p>
          <a:p>
            <a:r>
              <a:rPr lang="en-US" altLang="zh-CN" sz="2000" dirty="0">
                <a:solidFill>
                  <a:schemeClr val="tx1"/>
                </a:solidFill>
                <a:latin typeface="Times New Roman" panose="02020603050405020304" pitchFamily="18" charset="0"/>
                <a:cs typeface="Times New Roman" panose="02020603050405020304" pitchFamily="18" charset="0"/>
              </a:rPr>
              <a:t>Incomplete Information</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68953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746</Words>
  <Application>Microsoft Office PowerPoint</Application>
  <PresentationFormat>宽屏</PresentationFormat>
  <Paragraphs>155</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17</vt:i4>
      </vt:variant>
    </vt:vector>
  </HeadingPairs>
  <TitlesOfParts>
    <vt:vector size="29" baseType="lpstr">
      <vt:lpstr>等线</vt:lpstr>
      <vt:lpstr>Arial</vt:lpstr>
      <vt:lpstr>Calibri</vt:lpstr>
      <vt:lpstr>Calibri Light</vt:lpstr>
      <vt:lpstr>Century Gothic</vt:lpstr>
      <vt:lpstr>Times New Roman</vt:lpstr>
      <vt:lpstr>Wingdings 2</vt:lpstr>
      <vt:lpstr>Wingdings 3</vt:lpstr>
      <vt:lpstr>HDOfficeLightV0</vt:lpstr>
      <vt:lpstr>1_HDOfficeLightV0</vt:lpstr>
      <vt:lpstr>2_HDOfficeLightV0</vt:lpstr>
      <vt:lpstr>丝状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 </cp:lastModifiedBy>
  <cp:revision>76</cp:revision>
  <dcterms:created xsi:type="dcterms:W3CDTF">2019-10-20T06:11:19Z</dcterms:created>
  <dcterms:modified xsi:type="dcterms:W3CDTF">2019-10-29T13:43:11Z</dcterms:modified>
</cp:coreProperties>
</file>