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D8FE8-4454-45F5-B0FB-A1AA84A9B017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9C28F-D2F2-4C2B-8A83-92340C254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1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E55CD56C-12AC-4A30-8D83-41C7B93128B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文本占位符 2">
            <a:extLst>
              <a:ext uri="{FF2B5EF4-FFF2-40B4-BE49-F238E27FC236}">
                <a16:creationId xmlns:a16="http://schemas.microsoft.com/office/drawing/2014/main" id="{927D8E00-2CCF-4A69-B46B-1584A09AF0C8}"/>
              </a:ext>
            </a:extLst>
          </p:cNvPr>
          <p:cNvSpPr>
            <a:spLocks noGrp="1"/>
          </p:cNvSpPr>
          <p:nvPr>
            <p:ph type="body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BDEA8-7C4A-40F7-BB9B-A1DBE76A8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3D7FFD-804E-415D-A0CD-EA1BEC7F3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F06B9-502D-4950-B59D-192F83F1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43F4-D76D-4AC1-9DE5-CD49A9672F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9116C-639C-405B-81B9-F753379D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D4807-9D0F-403B-BDFB-FD21569B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141D-E6C0-4180-8D07-F7F71A5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8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0C65D-8AB7-46C0-ACB9-158CCE52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AFB59C-4D28-4A36-AD46-7ADBDCDF5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FA4A6-94DD-4562-BB55-21FA0252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43F4-D76D-4AC1-9DE5-CD49A9672F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9CB3D-B04F-4278-9AE0-927554A5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FED73-94B8-4F7B-B9E3-819E6F7A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141D-E6C0-4180-8D07-F7F71A5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0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544A79-1281-49BE-AD16-90E7508B5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A5E512-22AC-4B89-B9DB-AE9EFC634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5F088-74F2-4B23-9C8F-932A5076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43F4-D76D-4AC1-9DE5-CD49A9672F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27E7A-3ACC-48AA-82A3-1605755F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8F19E-FA48-48F4-B8A8-C552FE26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141D-E6C0-4180-8D07-F7F71A5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9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8BF42-AB4B-4675-9C30-C17D7928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B496A-AC03-4EF5-83B4-C566842F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72F86-7B33-4E73-AF99-E7BD7275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43F4-D76D-4AC1-9DE5-CD49A9672F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275EF-77CF-40FD-B3E7-0DAE858C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3A3FA-B333-41CB-8D96-82416468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141D-E6C0-4180-8D07-F7F71A5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B1183-2C09-4A73-A59A-6E285866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3BDB0-1540-4B0C-A36B-A77A1625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20BFF-0C57-412F-A522-3CAB74FC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43F4-D76D-4AC1-9DE5-CD49A9672F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B230-A694-42CC-AC49-23DBA6C0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C3C71-D29C-4D25-87EF-540DFDDF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141D-E6C0-4180-8D07-F7F71A5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9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421C-034E-47A7-AFA9-F34CEB4E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A83EB-041F-44D9-88F6-498B78E77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BAACB-0261-434A-9908-4357A7B8E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072BE-155F-48A0-9900-9B4C1BCD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43F4-D76D-4AC1-9DE5-CD49A9672F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7FB8C7-B59F-4F3D-81A4-1DF1A9AE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D83CC3-D7EF-4204-A288-186B0183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141D-E6C0-4180-8D07-F7F71A5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9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3035E-224A-4623-81BB-2871EF2F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9BA98-0884-4670-80EB-F753E6FE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D4A7A7-1F3E-410A-A595-64AF45C8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0389C0-9A6A-4BCD-AF15-C0E8307EF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C21E5F-05EB-46B8-BBB1-641C26100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026772-3461-4963-8823-BE889B0A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43F4-D76D-4AC1-9DE5-CD49A9672F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F7DB6C-ACE6-464C-BB77-7C16109B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65A996-36B5-484A-84CC-A1DEF1CC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141D-E6C0-4180-8D07-F7F71A5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52518-8596-4D97-9A1C-0867113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84B107-F24A-4CB6-8E74-63D0D1FB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43F4-D76D-4AC1-9DE5-CD49A9672F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5F1546-E03B-4EA3-9FD5-5279A385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F4CAA-4247-4F1D-8D6B-6BF5F170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141D-E6C0-4180-8D07-F7F71A5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6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6721AA-5BB9-45FA-B66C-355677C6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43F4-D76D-4AC1-9DE5-CD49A9672F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9FF93B-E84D-4AC6-A593-77CF3880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59BBE-A133-4930-AE8D-DA3CF2DB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141D-E6C0-4180-8D07-F7F71A5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0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85D87-3577-46E6-87E7-F0F00219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B628C-F0F3-4C5D-8C1A-40948D8D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01ACC-A0EE-47A5-99F8-31FB8519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DB8E7-38E1-4DB8-84CD-CF9BB7E8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43F4-D76D-4AC1-9DE5-CD49A9672F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9E183-07E3-4BB0-B331-8D86914A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8458C-B858-468F-BF1B-02766A52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141D-E6C0-4180-8D07-F7F71A5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7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54CF3-8F84-438A-90AE-BD155FB5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6D9941-A743-466A-91DD-B3633CCD7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A0DFD9-94C7-4A41-AB09-04AFAB6C0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10AEA7-95D3-4666-A655-F2D02240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43F4-D76D-4AC1-9DE5-CD49A9672F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AB387-2B44-454F-B4A8-85D3E456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BA397-270E-43EF-933B-692AF540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141D-E6C0-4180-8D07-F7F71A5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9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CE3D1A-FC9B-479E-B047-D46B5C7F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771A1-6EC4-477F-A296-04539D3FD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4A478-CF60-4CD8-86F2-799FD6304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E43F4-D76D-4AC1-9DE5-CD49A9672F6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958FA-8F4C-45F1-9B2A-75B25BC67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9507D-45FB-4DB7-85A6-15252162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5141D-E6C0-4180-8D07-F7F71A539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9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4" descr="官方ppt内页2.jpg">
            <a:extLst>
              <a:ext uri="{FF2B5EF4-FFF2-40B4-BE49-F238E27FC236}">
                <a16:creationId xmlns:a16="http://schemas.microsoft.com/office/drawing/2014/main" id="{125E20A8-E424-44FD-8FED-BCA5C68A8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F95B4D28-C17D-4D92-8955-58805CC9B8A8}"/>
              </a:ext>
            </a:extLst>
          </p:cNvPr>
          <p:cNvCxnSpPr/>
          <p:nvPr/>
        </p:nvCxnSpPr>
        <p:spPr>
          <a:xfrm>
            <a:off x="1524000" y="1082675"/>
            <a:ext cx="6992938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853B3DF-9578-4498-B086-C6F2B19FBBE0}"/>
              </a:ext>
            </a:extLst>
          </p:cNvPr>
          <p:cNvSpPr txBox="1"/>
          <p:nvPr/>
        </p:nvSpPr>
        <p:spPr>
          <a:xfrm>
            <a:off x="2033588" y="496888"/>
            <a:ext cx="87884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隶书" panose="02010509060101010101" pitchFamily="49" charset="-122"/>
              </a:rPr>
              <a:t>Capstone Design</a:t>
            </a:r>
            <a:endParaRPr lang="zh-CN" altLang="en-US" sz="3200" b="1" dirty="0">
              <a:solidFill>
                <a:srgbClr val="003D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隶书" panose="02010509060101010101" pitchFamily="49" charset="-122"/>
            </a:endParaRPr>
          </a:p>
        </p:txBody>
      </p:sp>
      <p:sp>
        <p:nvSpPr>
          <p:cNvPr id="10" name="Shape 113">
            <a:extLst>
              <a:ext uri="{FF2B5EF4-FFF2-40B4-BE49-F238E27FC236}">
                <a16:creationId xmlns:a16="http://schemas.microsoft.com/office/drawing/2014/main" id="{03353AC4-C503-4DBE-BCF8-46CCBC0080F4}"/>
              </a:ext>
            </a:extLst>
          </p:cNvPr>
          <p:cNvSpPr/>
          <p:nvPr/>
        </p:nvSpPr>
        <p:spPr>
          <a:xfrm>
            <a:off x="1352237" y="1301238"/>
            <a:ext cx="7634288" cy="92233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003D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anose="02030602050306030303" pitchFamily="18" charset="0"/>
                <a:sym typeface="Constantia" panose="02030602050306030303" pitchFamily="18" charset="0"/>
              </a:rPr>
              <a:t>Team 14: H</a:t>
            </a:r>
            <a:r>
              <a:rPr lang="en-US" altLang="zh-CN" sz="2400" b="1" dirty="0">
                <a:solidFill>
                  <a:srgbClr val="003D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anose="02030602050306030303" pitchFamily="18" charset="0"/>
                <a:sym typeface="Constantia" panose="02030602050306030303" pitchFamily="18" charset="0"/>
              </a:rPr>
              <a:t>ealthcare Telepresence Robot for Elderly</a:t>
            </a:r>
            <a:endParaRPr lang="en-US" altLang="en-US" sz="2400" b="1" dirty="0">
              <a:solidFill>
                <a:srgbClr val="003D7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tantia" panose="02030602050306030303" pitchFamily="18" charset="0"/>
              <a:sym typeface="Constantia" panose="02030602050306030303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003D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anose="02030602050306030303" pitchFamily="18" charset="0"/>
                <a:ea typeface="隶书" panose="02010509060101010101" pitchFamily="49" charset="-122"/>
                <a:sym typeface="隶书" panose="02010509060101010101" pitchFamily="49" charset="-122"/>
              </a:rPr>
              <a:t>老人用远程护理机器人</a:t>
            </a:r>
          </a:p>
        </p:txBody>
      </p:sp>
      <p:sp>
        <p:nvSpPr>
          <p:cNvPr id="5126" name="文本框 17">
            <a:extLst>
              <a:ext uri="{FF2B5EF4-FFF2-40B4-BE49-F238E27FC236}">
                <a16:creationId xmlns:a16="http://schemas.microsoft.com/office/drawing/2014/main" id="{A9B6E799-B15C-4FB9-8778-69410FF69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86" y="1922617"/>
            <a:ext cx="463391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Constantia" panose="0203060205030603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controlled remotely by caregivers through PC or mobile devices with high stability and navigation </a:t>
            </a: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Constantia" panose="0203060205030603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Dispense medicine for the elderly with alarm </a:t>
            </a: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Constantia" panose="0203060205030603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Provide stable video communication between caregivers and elderly to improve emotional feeling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E6BEA6-A30E-4EF9-B142-D28550E8E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878" y="4846792"/>
            <a:ext cx="3616391" cy="9285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D3A662-2D3E-46BE-8E57-1E82AEC0A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665" y="2442139"/>
            <a:ext cx="4954238" cy="34506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49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Constantia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5</cp:revision>
  <dcterms:created xsi:type="dcterms:W3CDTF">2019-11-20T08:31:59Z</dcterms:created>
  <dcterms:modified xsi:type="dcterms:W3CDTF">2019-11-20T09:08:29Z</dcterms:modified>
</cp:coreProperties>
</file>