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5" r:id="rId2"/>
    <p:sldId id="268" r:id="rId3"/>
    <p:sldId id="269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7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03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98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4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5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30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6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14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53265"/>
            <a:ext cx="3073400" cy="24861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303937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C70B"/>
                </a:solidFill>
                <a:effectLst/>
                <a:uLnTx/>
                <a:uFillTx/>
                <a:latin typeface="Colonna MT" panose="04020805060202030203" pitchFamily="82" charset="0"/>
                <a:ea typeface="宋体" panose="02010600030101010101" pitchFamily="2" charset="-122"/>
                <a:cs typeface="+mn-cs"/>
              </a:rPr>
              <a:t>Capstone Design Team #14</a:t>
            </a:r>
          </a:p>
          <a:p>
            <a:pPr algn="ctr"/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Healthcare </a:t>
            </a:r>
            <a:r>
              <a:rPr lang="en-US" altLang="zh-CN" sz="4800" b="1" dirty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Telepresence </a:t>
            </a:r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Robot</a:t>
            </a:r>
          </a:p>
          <a:p>
            <a:pPr algn="ctr"/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Literature Survey</a:t>
            </a:r>
            <a:endParaRPr lang="en-US" altLang="zh-CN" sz="4800" b="1" dirty="0">
              <a:solidFill>
                <a:srgbClr val="FEC70B"/>
              </a:solidFill>
              <a:latin typeface="Colonna MT" panose="04020805060202030203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6640" y="5103674"/>
            <a:ext cx="173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Team Members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Fernando </a:t>
            </a:r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Boaro</a:t>
            </a:r>
            <a:endParaRPr lang="en-US" altLang="zh-CN" b="1" i="1" dirty="0" smtClean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Chongdan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Pan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Niyiqiu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Liu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Ruixing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Zhou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Tianyu 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Qiu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1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Latest Achievements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411649" y="1905506"/>
            <a:ext cx="4183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New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obile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ommunication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Integrated Video-mediated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ommunication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Remote Control of the Robotic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ystem’s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Smart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In-home Navigation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bilities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A81EB7-93BB-45F4-9580-0C638985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88" y="2141336"/>
            <a:ext cx="3693632" cy="25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Newest Product: Giraffe Robot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245793" y="2346899"/>
            <a:ext cx="41838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Attributes: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Smart Medication Dispenser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Fall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Detector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Android-based App for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Remote Monitoring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Screen Lifting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3" descr="Screen Shot 2014-11-26 at 6.05.18 pm.png">
            <a:extLst>
              <a:ext uri="{FF2B5EF4-FFF2-40B4-BE49-F238E27FC236}">
                <a16:creationId xmlns:a16="http://schemas.microsoft.com/office/drawing/2014/main" id="{5B07A8AC-5D96-455E-B545-6310C06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75" y="2201703"/>
            <a:ext cx="4214444" cy="27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Newest Product: Giraffe Robot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46304" y="913293"/>
            <a:ext cx="55504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Advantages: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Increasing feeling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of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happiness, sense of safety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Providing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emotional connection between caregivers and  old people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Fall detection &amp;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Medication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Dispenser</a:t>
            </a:r>
          </a:p>
          <a:p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Disadvantages: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High cost, more than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$5000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Fall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detector malfunction </a:t>
            </a:r>
            <a:endParaRPr lang="en-US" altLang="zh-CN" sz="24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Firewall issues due to complex network structures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Drive Hardness due to video frame drop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Drive lag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due to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poor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network.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8756C-18C7-4A48-8DCC-DDF69486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83" y="2171229"/>
            <a:ext cx="3230745" cy="25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EC70B"/>
                </a:solidFill>
                <a:latin typeface="Colonna MT" panose="04020805060202030203" pitchFamily="82" charset="0"/>
              </a:rPr>
              <a:t>Typical Development Method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DDA9BD-3F76-470B-BDE4-765DEFC223DC}"/>
              </a:ext>
            </a:extLst>
          </p:cNvPr>
          <p:cNvSpPr txBox="1"/>
          <p:nvPr/>
        </p:nvSpPr>
        <p:spPr>
          <a:xfrm flipH="1">
            <a:off x="125710" y="1049664"/>
            <a:ext cx="5168666" cy="534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Key Point: </a:t>
            </a:r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Building </a:t>
            </a:r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Connection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Connecting Devices</a:t>
            </a:r>
            <a:endParaRPr lang="en-US" altLang="zh-CN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Arduino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Raspberry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Internal 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Network Connection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Low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ost 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Easy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Setup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Range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Limitation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altLang="zh-CN" sz="15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External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 Network</a:t>
            </a: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Connection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Server Needed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Connection to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World Wide Web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Global Coverage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835666-1E17-4578-9863-FD92D026D436}"/>
              </a:ext>
            </a:extLst>
          </p:cNvPr>
          <p:cNvSpPr txBox="1"/>
          <p:nvPr/>
        </p:nvSpPr>
        <p:spPr>
          <a:xfrm>
            <a:off x="5399082" y="1811411"/>
            <a:ext cx="3744917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Function Realization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Video Connection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Camera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Speaker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Microphone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altLang="zh-CN" sz="15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Physical Connection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Motor-controlled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Arm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Various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Sensors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600075" lvl="1" indent="-257175">
              <a:buFont typeface="Wingdings" panose="05000000000000000000" pitchFamily="2" charset="2"/>
              <a:buChar char="u"/>
            </a:pP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EC70B"/>
                </a:solidFill>
                <a:latin typeface="Colonna MT" panose="04020805060202030203" pitchFamily="82" charset="0"/>
              </a:rPr>
              <a:t>Future for </a:t>
            </a:r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Development</a:t>
            </a:r>
            <a:endParaRPr lang="en-US" altLang="zh-CN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92024" y="1131642"/>
            <a:ext cx="49103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More </a:t>
            </a:r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Applications:</a:t>
            </a:r>
            <a:endParaRPr lang="en-US" altLang="zh-CN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Remote medical treatment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Exploration </a:t>
            </a: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to dangerous area</a:t>
            </a:r>
            <a:endParaRPr lang="en-US" altLang="zh-CN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Remote </a:t>
            </a: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supervision</a:t>
            </a:r>
            <a:endParaRPr lang="en-US" altLang="zh-CN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Content Placeholder 10" descr="Screen Shot 2014-08-13 at 9.43.14 am.png">
            <a:extLst>
              <a:ext uri="{FF2B5EF4-FFF2-40B4-BE49-F238E27FC236}">
                <a16:creationId xmlns:a16="http://schemas.microsoft.com/office/drawing/2014/main" id="{65CAEED5-9AE7-40C5-9F33-1597C028B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-110"/>
          <a:stretch/>
        </p:blipFill>
        <p:spPr>
          <a:xfrm>
            <a:off x="2176272" y="3507857"/>
            <a:ext cx="4791456" cy="2586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2352" y="1147716"/>
            <a:ext cx="39136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Less Expense: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Function Simplification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Connection Stability </a:t>
            </a:r>
            <a:r>
              <a:rPr lang="en-US" altLang="zh-CN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Improvement</a:t>
            </a:r>
            <a:endParaRPr lang="en-US" altLang="zh-CN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References</a:t>
            </a:r>
            <a:endParaRPr lang="en-US" altLang="zh-CN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0" y="128709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Zhang, J. P. Hansen, K.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Minakata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Alapetite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Z. Wang, "Eye-Gaze-Controlled Telepresence Robots for People with Motor Disabilities,"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14th ACM/IEEE International Conference on Human-Robot Interaction (HRI)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Daegu, Korea (South), 2019, pp. 574-575.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W.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Ching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W. C. Yue and G. S. G. Lee, "Design and development of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edgar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 telepresence humanoid for robot-mediated communication and social applications,"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Conference on Control and Robotics Engineering (ICCRE)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Singapore, 2016, pp. 1-4.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Donald Kerr, J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Artur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Serrano, Pradeep Ray, “ The role of a disruptive digital technology</a:t>
            </a:r>
            <a:b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home‑based healthcare of the elderly: Telepresence robot ,"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Medicine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Year 2018, Volume 4, Issue 4 [p. 173-179]</a:t>
            </a:r>
            <a:endParaRPr lang="en-US" altLang="zh-CN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380" y="4605505"/>
            <a:ext cx="763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Key Word: Telepresence Robot</a:t>
            </a:r>
          </a:p>
          <a:p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Search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engine: Digital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Medicine, IEEE/IET Electronic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Library</a:t>
            </a:r>
            <a:endParaRPr lang="zh-CN" alt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356</TotalTime>
  <Words>339</Words>
  <Application>Microsoft Office PowerPoint</Application>
  <PresentationFormat>全屏显示(4:3)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隶书</vt:lpstr>
      <vt:lpstr>宋体</vt:lpstr>
      <vt:lpstr>Arial</vt:lpstr>
      <vt:lpstr>Calibri</vt:lpstr>
      <vt:lpstr>Colonna MT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Qiu Tianyu</cp:lastModifiedBy>
  <cp:revision>64</cp:revision>
  <dcterms:created xsi:type="dcterms:W3CDTF">2019-09-27T04:57:09Z</dcterms:created>
  <dcterms:modified xsi:type="dcterms:W3CDTF">2019-10-07T04:53:40Z</dcterms:modified>
</cp:coreProperties>
</file>