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notesMasterIdLst>
    <p:notesMasterId r:id="rId51"/>
  </p:notesMasterIdLst>
  <p:sldIdLst>
    <p:sldId id="256" r:id="rId2"/>
    <p:sldId id="288" r:id="rId3"/>
    <p:sldId id="298" r:id="rId4"/>
    <p:sldId id="299" r:id="rId5"/>
    <p:sldId id="300" r:id="rId6"/>
    <p:sldId id="301" r:id="rId7"/>
    <p:sldId id="303" r:id="rId8"/>
    <p:sldId id="258" r:id="rId9"/>
    <p:sldId id="260" r:id="rId10"/>
    <p:sldId id="289" r:id="rId11"/>
    <p:sldId id="271" r:id="rId12"/>
    <p:sldId id="290" r:id="rId13"/>
    <p:sldId id="291" r:id="rId14"/>
    <p:sldId id="292" r:id="rId15"/>
    <p:sldId id="293" r:id="rId16"/>
    <p:sldId id="304" r:id="rId17"/>
    <p:sldId id="302" r:id="rId18"/>
    <p:sldId id="311" r:id="rId19"/>
    <p:sldId id="295" r:id="rId20"/>
    <p:sldId id="296" r:id="rId21"/>
    <p:sldId id="306" r:id="rId22"/>
    <p:sldId id="315" r:id="rId23"/>
    <p:sldId id="308" r:id="rId24"/>
    <p:sldId id="309" r:id="rId25"/>
    <p:sldId id="310" r:id="rId26"/>
    <p:sldId id="316" r:id="rId27"/>
    <p:sldId id="312" r:id="rId28"/>
    <p:sldId id="313" r:id="rId29"/>
    <p:sldId id="314" r:id="rId30"/>
    <p:sldId id="317" r:id="rId31"/>
    <p:sldId id="318" r:id="rId32"/>
    <p:sldId id="319" r:id="rId33"/>
    <p:sldId id="320" r:id="rId34"/>
    <p:sldId id="321" r:id="rId35"/>
    <p:sldId id="322" r:id="rId36"/>
    <p:sldId id="323" r:id="rId37"/>
    <p:sldId id="325" r:id="rId38"/>
    <p:sldId id="328" r:id="rId39"/>
    <p:sldId id="326" r:id="rId40"/>
    <p:sldId id="329" r:id="rId41"/>
    <p:sldId id="330" r:id="rId42"/>
    <p:sldId id="331" r:id="rId43"/>
    <p:sldId id="332" r:id="rId44"/>
    <p:sldId id="333" r:id="rId45"/>
    <p:sldId id="334" r:id="rId46"/>
    <p:sldId id="335" r:id="rId47"/>
    <p:sldId id="336" r:id="rId48"/>
    <p:sldId id="286" r:id="rId49"/>
    <p:sldId id="284"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94685"/>
  </p:normalViewPr>
  <p:slideViewPr>
    <p:cSldViewPr snapToGrid="0" snapToObjects="1">
      <p:cViewPr varScale="1">
        <p:scale>
          <a:sx n="89" d="100"/>
          <a:sy n="89" d="100"/>
        </p:scale>
        <p:origin x="880" y="176"/>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FCF9FB-0875-7F43-88AA-45688DD909D2}" type="doc">
      <dgm:prSet loTypeId="urn:microsoft.com/office/officeart/2005/8/layout/StepDownProcess" loCatId="" qsTypeId="urn:microsoft.com/office/officeart/2005/8/quickstyle/simple2" qsCatId="simple" csTypeId="urn:microsoft.com/office/officeart/2005/8/colors/accent3_1" csCatId="accent3" phldr="1"/>
      <dgm:spPr/>
    </dgm:pt>
    <dgm:pt modelId="{C81545DD-0944-824C-BDEF-2953040814FF}">
      <dgm:prSet phldrT="[Text]" custT="1"/>
      <dgm:spPr/>
      <dgm:t>
        <a:bodyPr/>
        <a:lstStyle/>
        <a:p>
          <a:r>
            <a:rPr lang="en-US" sz="1200" b="1" dirty="0" smtClean="0">
              <a:latin typeface="Arial" charset="0"/>
              <a:ea typeface="Arial" charset="0"/>
              <a:cs typeface="Arial" charset="0"/>
            </a:rPr>
            <a:t>Data Requirements</a:t>
          </a:r>
          <a:endParaRPr lang="en-US" sz="1200" b="1" dirty="0">
            <a:latin typeface="Arial" charset="0"/>
            <a:ea typeface="Arial" charset="0"/>
            <a:cs typeface="Arial" charset="0"/>
          </a:endParaRPr>
        </a:p>
      </dgm:t>
    </dgm:pt>
    <dgm:pt modelId="{5A27ECD7-3CE1-6243-AFCB-EEF08A76A102}" type="parTrans" cxnId="{0E7F8ADE-4482-9E43-8BA2-8EA30AD9DD89}">
      <dgm:prSet/>
      <dgm:spPr/>
      <dgm:t>
        <a:bodyPr/>
        <a:lstStyle/>
        <a:p>
          <a:endParaRPr lang="en-US" sz="1800" b="1">
            <a:latin typeface="Arial" charset="0"/>
            <a:ea typeface="Arial" charset="0"/>
            <a:cs typeface="Arial" charset="0"/>
          </a:endParaRPr>
        </a:p>
      </dgm:t>
    </dgm:pt>
    <dgm:pt modelId="{C1A9DE2B-2E86-5D4E-8AF5-D4AFCE8110DD}" type="sibTrans" cxnId="{0E7F8ADE-4482-9E43-8BA2-8EA30AD9DD89}">
      <dgm:prSet/>
      <dgm:spPr/>
      <dgm:t>
        <a:bodyPr/>
        <a:lstStyle/>
        <a:p>
          <a:endParaRPr lang="en-US" sz="1800" b="1">
            <a:latin typeface="Arial" charset="0"/>
            <a:ea typeface="Arial" charset="0"/>
            <a:cs typeface="Arial" charset="0"/>
          </a:endParaRPr>
        </a:p>
      </dgm:t>
    </dgm:pt>
    <dgm:pt modelId="{7CFF4B45-8ACF-A74C-8CB5-5E672C4A2512}">
      <dgm:prSet phldrT="[Text]" custT="1"/>
      <dgm:spPr/>
      <dgm:t>
        <a:bodyPr/>
        <a:lstStyle/>
        <a:p>
          <a:r>
            <a:rPr lang="en-US" sz="1200" b="1" dirty="0" smtClean="0">
              <a:latin typeface="Arial" charset="0"/>
              <a:ea typeface="Arial" charset="0"/>
              <a:cs typeface="Arial" charset="0"/>
            </a:rPr>
            <a:t>Data Collection</a:t>
          </a:r>
          <a:endParaRPr lang="en-US" sz="1200" b="1" dirty="0">
            <a:latin typeface="Arial" charset="0"/>
            <a:ea typeface="Arial" charset="0"/>
            <a:cs typeface="Arial" charset="0"/>
          </a:endParaRPr>
        </a:p>
      </dgm:t>
    </dgm:pt>
    <dgm:pt modelId="{140608E0-DF31-334A-BE1A-702B6BE61713}" type="parTrans" cxnId="{2DF3B243-627B-0442-9AA8-0900AC429182}">
      <dgm:prSet/>
      <dgm:spPr/>
      <dgm:t>
        <a:bodyPr/>
        <a:lstStyle/>
        <a:p>
          <a:endParaRPr lang="en-US" sz="1800" b="1">
            <a:latin typeface="Arial" charset="0"/>
            <a:ea typeface="Arial" charset="0"/>
            <a:cs typeface="Arial" charset="0"/>
          </a:endParaRPr>
        </a:p>
      </dgm:t>
    </dgm:pt>
    <dgm:pt modelId="{6268B4D6-7AF9-5D4D-876A-915D453BD7E5}" type="sibTrans" cxnId="{2DF3B243-627B-0442-9AA8-0900AC429182}">
      <dgm:prSet/>
      <dgm:spPr/>
      <dgm:t>
        <a:bodyPr/>
        <a:lstStyle/>
        <a:p>
          <a:endParaRPr lang="en-US" sz="1800" b="1">
            <a:latin typeface="Arial" charset="0"/>
            <a:ea typeface="Arial" charset="0"/>
            <a:cs typeface="Arial" charset="0"/>
          </a:endParaRPr>
        </a:p>
      </dgm:t>
    </dgm:pt>
    <dgm:pt modelId="{45B847D1-E708-EF4F-8531-4E91213D374A}">
      <dgm:prSet phldrT="[Text]" custT="1"/>
      <dgm:spPr/>
      <dgm:t>
        <a:bodyPr/>
        <a:lstStyle/>
        <a:p>
          <a:r>
            <a:rPr lang="en-US" sz="1200" b="1" dirty="0" smtClean="0">
              <a:latin typeface="Arial" charset="0"/>
              <a:ea typeface="Arial" charset="0"/>
              <a:cs typeface="Arial" charset="0"/>
            </a:rPr>
            <a:t>Data Processing</a:t>
          </a:r>
          <a:endParaRPr lang="en-US" sz="1200" b="1" dirty="0">
            <a:latin typeface="Arial" charset="0"/>
            <a:ea typeface="Arial" charset="0"/>
            <a:cs typeface="Arial" charset="0"/>
          </a:endParaRPr>
        </a:p>
      </dgm:t>
    </dgm:pt>
    <dgm:pt modelId="{25BE2CC9-60C4-9448-A79D-9AD5C6845BA2}" type="parTrans" cxnId="{AF6F5D69-DC3C-3040-BADF-778A8142E02A}">
      <dgm:prSet/>
      <dgm:spPr/>
      <dgm:t>
        <a:bodyPr/>
        <a:lstStyle/>
        <a:p>
          <a:endParaRPr lang="en-US" sz="1800" b="1">
            <a:latin typeface="Arial" charset="0"/>
            <a:ea typeface="Arial" charset="0"/>
            <a:cs typeface="Arial" charset="0"/>
          </a:endParaRPr>
        </a:p>
      </dgm:t>
    </dgm:pt>
    <dgm:pt modelId="{EF522474-C33E-244C-9A79-7E54BA1130C4}" type="sibTrans" cxnId="{AF6F5D69-DC3C-3040-BADF-778A8142E02A}">
      <dgm:prSet/>
      <dgm:spPr/>
      <dgm:t>
        <a:bodyPr/>
        <a:lstStyle/>
        <a:p>
          <a:endParaRPr lang="en-US" sz="1800" b="1">
            <a:latin typeface="Arial" charset="0"/>
            <a:ea typeface="Arial" charset="0"/>
            <a:cs typeface="Arial" charset="0"/>
          </a:endParaRPr>
        </a:p>
      </dgm:t>
    </dgm:pt>
    <dgm:pt modelId="{6DD09E52-352A-DD42-901B-B780BA1597F5}">
      <dgm:prSet phldrT="[Text]" custT="1"/>
      <dgm:spPr/>
      <dgm:t>
        <a:bodyPr/>
        <a:lstStyle/>
        <a:p>
          <a:r>
            <a:rPr lang="en-US" sz="1200" b="1" dirty="0" smtClean="0">
              <a:latin typeface="Arial" charset="0"/>
              <a:ea typeface="Arial" charset="0"/>
              <a:cs typeface="Arial" charset="0"/>
            </a:rPr>
            <a:t>Analyzing, Modeling and Algorithms</a:t>
          </a:r>
        </a:p>
      </dgm:t>
    </dgm:pt>
    <dgm:pt modelId="{E344748C-01EC-0F4F-B093-172B7E1E53B8}" type="parTrans" cxnId="{E85594CF-75D1-0F47-81F1-AEA655A717F5}">
      <dgm:prSet/>
      <dgm:spPr/>
      <dgm:t>
        <a:bodyPr/>
        <a:lstStyle/>
        <a:p>
          <a:endParaRPr lang="en-US" sz="1800" b="1">
            <a:latin typeface="Arial" charset="0"/>
            <a:ea typeface="Arial" charset="0"/>
            <a:cs typeface="Arial" charset="0"/>
          </a:endParaRPr>
        </a:p>
      </dgm:t>
    </dgm:pt>
    <dgm:pt modelId="{82572A86-D653-FF43-B5D0-46C50C3EBB91}" type="sibTrans" cxnId="{E85594CF-75D1-0F47-81F1-AEA655A717F5}">
      <dgm:prSet/>
      <dgm:spPr/>
      <dgm:t>
        <a:bodyPr/>
        <a:lstStyle/>
        <a:p>
          <a:endParaRPr lang="en-US" sz="1800" b="1">
            <a:latin typeface="Arial" charset="0"/>
            <a:ea typeface="Arial" charset="0"/>
            <a:cs typeface="Arial" charset="0"/>
          </a:endParaRPr>
        </a:p>
      </dgm:t>
    </dgm:pt>
    <dgm:pt modelId="{7C1963F6-B0ED-444D-BE1B-B070872982E0}">
      <dgm:prSet phldrT="[Text]" custT="1"/>
      <dgm:spPr/>
      <dgm:t>
        <a:bodyPr/>
        <a:lstStyle/>
        <a:p>
          <a:r>
            <a:rPr lang="en-US" sz="1200" b="1" dirty="0" smtClean="0">
              <a:latin typeface="Arial" charset="0"/>
              <a:ea typeface="Arial" charset="0"/>
              <a:cs typeface="Arial" charset="0"/>
            </a:rPr>
            <a:t>Communication</a:t>
          </a:r>
        </a:p>
      </dgm:t>
    </dgm:pt>
    <dgm:pt modelId="{0263A031-C346-6842-9FAD-A2C8087DF137}" type="parTrans" cxnId="{998A83AD-17DF-4B44-8AB1-81F2D6262463}">
      <dgm:prSet/>
      <dgm:spPr/>
      <dgm:t>
        <a:bodyPr/>
        <a:lstStyle/>
        <a:p>
          <a:endParaRPr lang="en-US" sz="1800" b="1">
            <a:latin typeface="Arial" charset="0"/>
            <a:ea typeface="Arial" charset="0"/>
            <a:cs typeface="Arial" charset="0"/>
          </a:endParaRPr>
        </a:p>
      </dgm:t>
    </dgm:pt>
    <dgm:pt modelId="{315AE42C-B1BB-0C40-98CD-5B219EFEEA6B}" type="sibTrans" cxnId="{998A83AD-17DF-4B44-8AB1-81F2D6262463}">
      <dgm:prSet/>
      <dgm:spPr/>
      <dgm:t>
        <a:bodyPr/>
        <a:lstStyle/>
        <a:p>
          <a:endParaRPr lang="en-US" sz="1800" b="1">
            <a:latin typeface="Arial" charset="0"/>
            <a:ea typeface="Arial" charset="0"/>
            <a:cs typeface="Arial" charset="0"/>
          </a:endParaRPr>
        </a:p>
      </dgm:t>
    </dgm:pt>
    <dgm:pt modelId="{A7F8B6B0-4828-7D4C-A1EB-EE9E3F2298E9}" type="pres">
      <dgm:prSet presAssocID="{58FCF9FB-0875-7F43-88AA-45688DD909D2}" presName="rootnode" presStyleCnt="0">
        <dgm:presLayoutVars>
          <dgm:chMax/>
          <dgm:chPref/>
          <dgm:dir/>
          <dgm:animLvl val="lvl"/>
        </dgm:presLayoutVars>
      </dgm:prSet>
      <dgm:spPr/>
    </dgm:pt>
    <dgm:pt modelId="{E3F37EF1-B354-6F45-B200-C3038218DE4C}" type="pres">
      <dgm:prSet presAssocID="{C81545DD-0944-824C-BDEF-2953040814FF}" presName="composite" presStyleCnt="0"/>
      <dgm:spPr/>
    </dgm:pt>
    <dgm:pt modelId="{6997D912-3A06-2245-B4BF-68589B3175E8}" type="pres">
      <dgm:prSet presAssocID="{C81545DD-0944-824C-BDEF-2953040814FF}" presName="bentUpArrow1" presStyleLbl="alignImgPlace1" presStyleIdx="0" presStyleCnt="4"/>
      <dgm:spPr/>
    </dgm:pt>
    <dgm:pt modelId="{7ED18B8E-DA4D-2547-8433-F5B49D459873}" type="pres">
      <dgm:prSet presAssocID="{C81545DD-0944-824C-BDEF-2953040814FF}" presName="ParentText" presStyleLbl="node1" presStyleIdx="0" presStyleCnt="5">
        <dgm:presLayoutVars>
          <dgm:chMax val="1"/>
          <dgm:chPref val="1"/>
          <dgm:bulletEnabled val="1"/>
        </dgm:presLayoutVars>
      </dgm:prSet>
      <dgm:spPr/>
      <dgm:t>
        <a:bodyPr/>
        <a:lstStyle/>
        <a:p>
          <a:endParaRPr lang="en-US"/>
        </a:p>
      </dgm:t>
    </dgm:pt>
    <dgm:pt modelId="{C5404660-9201-344C-81B4-742F347D7C9C}" type="pres">
      <dgm:prSet presAssocID="{C81545DD-0944-824C-BDEF-2953040814FF}" presName="ChildText" presStyleLbl="revTx" presStyleIdx="0" presStyleCnt="4">
        <dgm:presLayoutVars>
          <dgm:chMax val="0"/>
          <dgm:chPref val="0"/>
          <dgm:bulletEnabled val="1"/>
        </dgm:presLayoutVars>
      </dgm:prSet>
      <dgm:spPr/>
    </dgm:pt>
    <dgm:pt modelId="{B775FF10-B357-784D-A09A-F038AFCB9D0C}" type="pres">
      <dgm:prSet presAssocID="{C1A9DE2B-2E86-5D4E-8AF5-D4AFCE8110DD}" presName="sibTrans" presStyleCnt="0"/>
      <dgm:spPr/>
    </dgm:pt>
    <dgm:pt modelId="{BD30CB09-E1EC-364D-97AC-DFD351C30597}" type="pres">
      <dgm:prSet presAssocID="{7CFF4B45-8ACF-A74C-8CB5-5E672C4A2512}" presName="composite" presStyleCnt="0"/>
      <dgm:spPr/>
    </dgm:pt>
    <dgm:pt modelId="{1A0ED4EA-5C20-274F-9CEE-803F30D1F9FA}" type="pres">
      <dgm:prSet presAssocID="{7CFF4B45-8ACF-A74C-8CB5-5E672C4A2512}" presName="bentUpArrow1" presStyleLbl="alignImgPlace1" presStyleIdx="1" presStyleCnt="4"/>
      <dgm:spPr/>
    </dgm:pt>
    <dgm:pt modelId="{98A5D61D-4CEC-A244-8EE3-CD9F7F70B1D6}" type="pres">
      <dgm:prSet presAssocID="{7CFF4B45-8ACF-A74C-8CB5-5E672C4A2512}" presName="ParentText" presStyleLbl="node1" presStyleIdx="1" presStyleCnt="5">
        <dgm:presLayoutVars>
          <dgm:chMax val="1"/>
          <dgm:chPref val="1"/>
          <dgm:bulletEnabled val="1"/>
        </dgm:presLayoutVars>
      </dgm:prSet>
      <dgm:spPr/>
      <dgm:t>
        <a:bodyPr/>
        <a:lstStyle/>
        <a:p>
          <a:endParaRPr lang="en-US"/>
        </a:p>
      </dgm:t>
    </dgm:pt>
    <dgm:pt modelId="{34E99FD5-992D-714A-AA7A-E4B9A5354ED6}" type="pres">
      <dgm:prSet presAssocID="{7CFF4B45-8ACF-A74C-8CB5-5E672C4A2512}" presName="ChildText" presStyleLbl="revTx" presStyleIdx="1" presStyleCnt="4">
        <dgm:presLayoutVars>
          <dgm:chMax val="0"/>
          <dgm:chPref val="0"/>
          <dgm:bulletEnabled val="1"/>
        </dgm:presLayoutVars>
      </dgm:prSet>
      <dgm:spPr/>
    </dgm:pt>
    <dgm:pt modelId="{37A9B2C6-9201-C54F-85D9-7E4697D1D415}" type="pres">
      <dgm:prSet presAssocID="{6268B4D6-7AF9-5D4D-876A-915D453BD7E5}" presName="sibTrans" presStyleCnt="0"/>
      <dgm:spPr/>
    </dgm:pt>
    <dgm:pt modelId="{639F5744-FA62-3F41-82FF-3FEB52427569}" type="pres">
      <dgm:prSet presAssocID="{45B847D1-E708-EF4F-8531-4E91213D374A}" presName="composite" presStyleCnt="0"/>
      <dgm:spPr/>
    </dgm:pt>
    <dgm:pt modelId="{BA74DED7-E13A-7644-ABD5-F833FC257222}" type="pres">
      <dgm:prSet presAssocID="{45B847D1-E708-EF4F-8531-4E91213D374A}" presName="bentUpArrow1" presStyleLbl="alignImgPlace1" presStyleIdx="2" presStyleCnt="4"/>
      <dgm:spPr/>
    </dgm:pt>
    <dgm:pt modelId="{02B78EFB-9F66-084A-91D6-07A57AB325A6}" type="pres">
      <dgm:prSet presAssocID="{45B847D1-E708-EF4F-8531-4E91213D374A}" presName="ParentText" presStyleLbl="node1" presStyleIdx="2" presStyleCnt="5">
        <dgm:presLayoutVars>
          <dgm:chMax val="1"/>
          <dgm:chPref val="1"/>
          <dgm:bulletEnabled val="1"/>
        </dgm:presLayoutVars>
      </dgm:prSet>
      <dgm:spPr/>
      <dgm:t>
        <a:bodyPr/>
        <a:lstStyle/>
        <a:p>
          <a:endParaRPr lang="en-US"/>
        </a:p>
      </dgm:t>
    </dgm:pt>
    <dgm:pt modelId="{5623371B-0CA8-6F48-843A-015D2F13A0A3}" type="pres">
      <dgm:prSet presAssocID="{45B847D1-E708-EF4F-8531-4E91213D374A}" presName="ChildText" presStyleLbl="revTx" presStyleIdx="2" presStyleCnt="4">
        <dgm:presLayoutVars>
          <dgm:chMax val="0"/>
          <dgm:chPref val="0"/>
          <dgm:bulletEnabled val="1"/>
        </dgm:presLayoutVars>
      </dgm:prSet>
      <dgm:spPr/>
    </dgm:pt>
    <dgm:pt modelId="{9026F14A-C088-794D-B42D-C7E20B03BAE2}" type="pres">
      <dgm:prSet presAssocID="{EF522474-C33E-244C-9A79-7E54BA1130C4}" presName="sibTrans" presStyleCnt="0"/>
      <dgm:spPr/>
    </dgm:pt>
    <dgm:pt modelId="{FA6678A9-B2CE-344F-8686-D901B5EBD383}" type="pres">
      <dgm:prSet presAssocID="{6DD09E52-352A-DD42-901B-B780BA1597F5}" presName="composite" presStyleCnt="0"/>
      <dgm:spPr/>
    </dgm:pt>
    <dgm:pt modelId="{B759B911-4FE3-5147-A1EB-4D4BFD077FFB}" type="pres">
      <dgm:prSet presAssocID="{6DD09E52-352A-DD42-901B-B780BA1597F5}" presName="bentUpArrow1" presStyleLbl="alignImgPlace1" presStyleIdx="3" presStyleCnt="4"/>
      <dgm:spPr/>
    </dgm:pt>
    <dgm:pt modelId="{4F23F127-5120-7E44-AC81-B80FE9BF7E2C}" type="pres">
      <dgm:prSet presAssocID="{6DD09E52-352A-DD42-901B-B780BA1597F5}" presName="ParentText" presStyleLbl="node1" presStyleIdx="3" presStyleCnt="5">
        <dgm:presLayoutVars>
          <dgm:chMax val="1"/>
          <dgm:chPref val="1"/>
          <dgm:bulletEnabled val="1"/>
        </dgm:presLayoutVars>
      </dgm:prSet>
      <dgm:spPr/>
      <dgm:t>
        <a:bodyPr/>
        <a:lstStyle/>
        <a:p>
          <a:endParaRPr lang="en-US"/>
        </a:p>
      </dgm:t>
    </dgm:pt>
    <dgm:pt modelId="{2EED9785-F7E4-1141-A707-C62CB872AE08}" type="pres">
      <dgm:prSet presAssocID="{6DD09E52-352A-DD42-901B-B780BA1597F5}" presName="ChildText" presStyleLbl="revTx" presStyleIdx="3" presStyleCnt="4">
        <dgm:presLayoutVars>
          <dgm:chMax val="0"/>
          <dgm:chPref val="0"/>
          <dgm:bulletEnabled val="1"/>
        </dgm:presLayoutVars>
      </dgm:prSet>
      <dgm:spPr/>
    </dgm:pt>
    <dgm:pt modelId="{36BF35EB-8665-7E47-AB72-4E498350D5ED}" type="pres">
      <dgm:prSet presAssocID="{82572A86-D653-FF43-B5D0-46C50C3EBB91}" presName="sibTrans" presStyleCnt="0"/>
      <dgm:spPr/>
    </dgm:pt>
    <dgm:pt modelId="{93AE2219-FEED-2F4E-9EAA-DA9B6CD56814}" type="pres">
      <dgm:prSet presAssocID="{7C1963F6-B0ED-444D-BE1B-B070872982E0}" presName="composite" presStyleCnt="0"/>
      <dgm:spPr/>
    </dgm:pt>
    <dgm:pt modelId="{2D8BFB70-1D7C-2A4C-85F2-7DAA53D9D28C}" type="pres">
      <dgm:prSet presAssocID="{7C1963F6-B0ED-444D-BE1B-B070872982E0}" presName="ParentText" presStyleLbl="node1" presStyleIdx="4" presStyleCnt="5">
        <dgm:presLayoutVars>
          <dgm:chMax val="1"/>
          <dgm:chPref val="1"/>
          <dgm:bulletEnabled val="1"/>
        </dgm:presLayoutVars>
      </dgm:prSet>
      <dgm:spPr/>
      <dgm:t>
        <a:bodyPr/>
        <a:lstStyle/>
        <a:p>
          <a:endParaRPr lang="en-US"/>
        </a:p>
      </dgm:t>
    </dgm:pt>
  </dgm:ptLst>
  <dgm:cxnLst>
    <dgm:cxn modelId="{6E9FB962-6BA1-1E44-BAB3-F444D5A201E7}" type="presOf" srcId="{C81545DD-0944-824C-BDEF-2953040814FF}" destId="{7ED18B8E-DA4D-2547-8433-F5B49D459873}" srcOrd="0" destOrd="0" presId="urn:microsoft.com/office/officeart/2005/8/layout/StepDownProcess"/>
    <dgm:cxn modelId="{3509AD33-929A-5045-A290-83BB0B1F7558}" type="presOf" srcId="{7C1963F6-B0ED-444D-BE1B-B070872982E0}" destId="{2D8BFB70-1D7C-2A4C-85F2-7DAA53D9D28C}" srcOrd="0" destOrd="0" presId="urn:microsoft.com/office/officeart/2005/8/layout/StepDownProcess"/>
    <dgm:cxn modelId="{D8247CA7-ABAD-FE4A-81D8-5E14F4CD9C7E}" type="presOf" srcId="{6DD09E52-352A-DD42-901B-B780BA1597F5}" destId="{4F23F127-5120-7E44-AC81-B80FE9BF7E2C}" srcOrd="0" destOrd="0" presId="urn:microsoft.com/office/officeart/2005/8/layout/StepDownProcess"/>
    <dgm:cxn modelId="{998A83AD-17DF-4B44-8AB1-81F2D6262463}" srcId="{58FCF9FB-0875-7F43-88AA-45688DD909D2}" destId="{7C1963F6-B0ED-444D-BE1B-B070872982E0}" srcOrd="4" destOrd="0" parTransId="{0263A031-C346-6842-9FAD-A2C8087DF137}" sibTransId="{315AE42C-B1BB-0C40-98CD-5B219EFEEA6B}"/>
    <dgm:cxn modelId="{AD2B3732-CD78-864A-BC47-0529F75A7B32}" type="presOf" srcId="{45B847D1-E708-EF4F-8531-4E91213D374A}" destId="{02B78EFB-9F66-084A-91D6-07A57AB325A6}" srcOrd="0" destOrd="0" presId="urn:microsoft.com/office/officeart/2005/8/layout/StepDownProcess"/>
    <dgm:cxn modelId="{2DF3B243-627B-0442-9AA8-0900AC429182}" srcId="{58FCF9FB-0875-7F43-88AA-45688DD909D2}" destId="{7CFF4B45-8ACF-A74C-8CB5-5E672C4A2512}" srcOrd="1" destOrd="0" parTransId="{140608E0-DF31-334A-BE1A-702B6BE61713}" sibTransId="{6268B4D6-7AF9-5D4D-876A-915D453BD7E5}"/>
    <dgm:cxn modelId="{E85594CF-75D1-0F47-81F1-AEA655A717F5}" srcId="{58FCF9FB-0875-7F43-88AA-45688DD909D2}" destId="{6DD09E52-352A-DD42-901B-B780BA1597F5}" srcOrd="3" destOrd="0" parTransId="{E344748C-01EC-0F4F-B093-172B7E1E53B8}" sibTransId="{82572A86-D653-FF43-B5D0-46C50C3EBB91}"/>
    <dgm:cxn modelId="{F7E3FD3A-F7AE-5D47-898D-2C00379CA65D}" type="presOf" srcId="{58FCF9FB-0875-7F43-88AA-45688DD909D2}" destId="{A7F8B6B0-4828-7D4C-A1EB-EE9E3F2298E9}" srcOrd="0" destOrd="0" presId="urn:microsoft.com/office/officeart/2005/8/layout/StepDownProcess"/>
    <dgm:cxn modelId="{72665973-F030-9942-820A-A5627BB3FED8}" type="presOf" srcId="{7CFF4B45-8ACF-A74C-8CB5-5E672C4A2512}" destId="{98A5D61D-4CEC-A244-8EE3-CD9F7F70B1D6}" srcOrd="0" destOrd="0" presId="urn:microsoft.com/office/officeart/2005/8/layout/StepDownProcess"/>
    <dgm:cxn modelId="{AF6F5D69-DC3C-3040-BADF-778A8142E02A}" srcId="{58FCF9FB-0875-7F43-88AA-45688DD909D2}" destId="{45B847D1-E708-EF4F-8531-4E91213D374A}" srcOrd="2" destOrd="0" parTransId="{25BE2CC9-60C4-9448-A79D-9AD5C6845BA2}" sibTransId="{EF522474-C33E-244C-9A79-7E54BA1130C4}"/>
    <dgm:cxn modelId="{0E7F8ADE-4482-9E43-8BA2-8EA30AD9DD89}" srcId="{58FCF9FB-0875-7F43-88AA-45688DD909D2}" destId="{C81545DD-0944-824C-BDEF-2953040814FF}" srcOrd="0" destOrd="0" parTransId="{5A27ECD7-3CE1-6243-AFCB-EEF08A76A102}" sibTransId="{C1A9DE2B-2E86-5D4E-8AF5-D4AFCE8110DD}"/>
    <dgm:cxn modelId="{722C5455-29A7-5F45-AB94-57741396DD8B}" type="presParOf" srcId="{A7F8B6B0-4828-7D4C-A1EB-EE9E3F2298E9}" destId="{E3F37EF1-B354-6F45-B200-C3038218DE4C}" srcOrd="0" destOrd="0" presId="urn:microsoft.com/office/officeart/2005/8/layout/StepDownProcess"/>
    <dgm:cxn modelId="{EE11A751-C027-C14A-9123-AAAE735B2EF6}" type="presParOf" srcId="{E3F37EF1-B354-6F45-B200-C3038218DE4C}" destId="{6997D912-3A06-2245-B4BF-68589B3175E8}" srcOrd="0" destOrd="0" presId="urn:microsoft.com/office/officeart/2005/8/layout/StepDownProcess"/>
    <dgm:cxn modelId="{5359A551-258E-7544-9584-EE2DAFA9B369}" type="presParOf" srcId="{E3F37EF1-B354-6F45-B200-C3038218DE4C}" destId="{7ED18B8E-DA4D-2547-8433-F5B49D459873}" srcOrd="1" destOrd="0" presId="urn:microsoft.com/office/officeart/2005/8/layout/StepDownProcess"/>
    <dgm:cxn modelId="{369BBCE8-4EDE-FF47-9F6E-5EFB18FBF31B}" type="presParOf" srcId="{E3F37EF1-B354-6F45-B200-C3038218DE4C}" destId="{C5404660-9201-344C-81B4-742F347D7C9C}" srcOrd="2" destOrd="0" presId="urn:microsoft.com/office/officeart/2005/8/layout/StepDownProcess"/>
    <dgm:cxn modelId="{4CB3D8DD-8791-BD49-A914-15FD58E1CD7B}" type="presParOf" srcId="{A7F8B6B0-4828-7D4C-A1EB-EE9E3F2298E9}" destId="{B775FF10-B357-784D-A09A-F038AFCB9D0C}" srcOrd="1" destOrd="0" presId="urn:microsoft.com/office/officeart/2005/8/layout/StepDownProcess"/>
    <dgm:cxn modelId="{4BAD322A-0403-404C-9533-8A6FCD85B8C8}" type="presParOf" srcId="{A7F8B6B0-4828-7D4C-A1EB-EE9E3F2298E9}" destId="{BD30CB09-E1EC-364D-97AC-DFD351C30597}" srcOrd="2" destOrd="0" presId="urn:microsoft.com/office/officeart/2005/8/layout/StepDownProcess"/>
    <dgm:cxn modelId="{1629A291-33B7-B54E-B782-F16D21E969D0}" type="presParOf" srcId="{BD30CB09-E1EC-364D-97AC-DFD351C30597}" destId="{1A0ED4EA-5C20-274F-9CEE-803F30D1F9FA}" srcOrd="0" destOrd="0" presId="urn:microsoft.com/office/officeart/2005/8/layout/StepDownProcess"/>
    <dgm:cxn modelId="{4CEE9BBB-42D5-2C42-92CE-AAD63F27845F}" type="presParOf" srcId="{BD30CB09-E1EC-364D-97AC-DFD351C30597}" destId="{98A5D61D-4CEC-A244-8EE3-CD9F7F70B1D6}" srcOrd="1" destOrd="0" presId="urn:microsoft.com/office/officeart/2005/8/layout/StepDownProcess"/>
    <dgm:cxn modelId="{65A95995-8D78-1443-9A25-32ACBD023496}" type="presParOf" srcId="{BD30CB09-E1EC-364D-97AC-DFD351C30597}" destId="{34E99FD5-992D-714A-AA7A-E4B9A5354ED6}" srcOrd="2" destOrd="0" presId="urn:microsoft.com/office/officeart/2005/8/layout/StepDownProcess"/>
    <dgm:cxn modelId="{A9659CA9-166F-8E49-B0F4-A6623D3B2B2C}" type="presParOf" srcId="{A7F8B6B0-4828-7D4C-A1EB-EE9E3F2298E9}" destId="{37A9B2C6-9201-C54F-85D9-7E4697D1D415}" srcOrd="3" destOrd="0" presId="urn:microsoft.com/office/officeart/2005/8/layout/StepDownProcess"/>
    <dgm:cxn modelId="{8E12CE08-74ED-B845-9188-3A65C95A276B}" type="presParOf" srcId="{A7F8B6B0-4828-7D4C-A1EB-EE9E3F2298E9}" destId="{639F5744-FA62-3F41-82FF-3FEB52427569}" srcOrd="4" destOrd="0" presId="urn:microsoft.com/office/officeart/2005/8/layout/StepDownProcess"/>
    <dgm:cxn modelId="{007C2584-11E1-B147-AF0E-F9BCBEFF1BBA}" type="presParOf" srcId="{639F5744-FA62-3F41-82FF-3FEB52427569}" destId="{BA74DED7-E13A-7644-ABD5-F833FC257222}" srcOrd="0" destOrd="0" presId="urn:microsoft.com/office/officeart/2005/8/layout/StepDownProcess"/>
    <dgm:cxn modelId="{9C50416E-B52A-9B46-855D-6E36707318BD}" type="presParOf" srcId="{639F5744-FA62-3F41-82FF-3FEB52427569}" destId="{02B78EFB-9F66-084A-91D6-07A57AB325A6}" srcOrd="1" destOrd="0" presId="urn:microsoft.com/office/officeart/2005/8/layout/StepDownProcess"/>
    <dgm:cxn modelId="{F2E8513B-6C91-FD4B-97C5-18D336D82291}" type="presParOf" srcId="{639F5744-FA62-3F41-82FF-3FEB52427569}" destId="{5623371B-0CA8-6F48-843A-015D2F13A0A3}" srcOrd="2" destOrd="0" presId="urn:microsoft.com/office/officeart/2005/8/layout/StepDownProcess"/>
    <dgm:cxn modelId="{4738BBA8-E0DC-554C-82F2-FDB696614517}" type="presParOf" srcId="{A7F8B6B0-4828-7D4C-A1EB-EE9E3F2298E9}" destId="{9026F14A-C088-794D-B42D-C7E20B03BAE2}" srcOrd="5" destOrd="0" presId="urn:microsoft.com/office/officeart/2005/8/layout/StepDownProcess"/>
    <dgm:cxn modelId="{1058C180-C723-F742-A31E-10754579ECEA}" type="presParOf" srcId="{A7F8B6B0-4828-7D4C-A1EB-EE9E3F2298E9}" destId="{FA6678A9-B2CE-344F-8686-D901B5EBD383}" srcOrd="6" destOrd="0" presId="urn:microsoft.com/office/officeart/2005/8/layout/StepDownProcess"/>
    <dgm:cxn modelId="{41A9AC72-602C-7F4A-9DD2-7F9323486AC6}" type="presParOf" srcId="{FA6678A9-B2CE-344F-8686-D901B5EBD383}" destId="{B759B911-4FE3-5147-A1EB-4D4BFD077FFB}" srcOrd="0" destOrd="0" presId="urn:microsoft.com/office/officeart/2005/8/layout/StepDownProcess"/>
    <dgm:cxn modelId="{6E75459F-E538-1249-810A-4BCC509398DC}" type="presParOf" srcId="{FA6678A9-B2CE-344F-8686-D901B5EBD383}" destId="{4F23F127-5120-7E44-AC81-B80FE9BF7E2C}" srcOrd="1" destOrd="0" presId="urn:microsoft.com/office/officeart/2005/8/layout/StepDownProcess"/>
    <dgm:cxn modelId="{0CDB36C0-2BD8-5F4E-B0AD-48F01EA806FC}" type="presParOf" srcId="{FA6678A9-B2CE-344F-8686-D901B5EBD383}" destId="{2EED9785-F7E4-1141-A707-C62CB872AE08}" srcOrd="2" destOrd="0" presId="urn:microsoft.com/office/officeart/2005/8/layout/StepDownProcess"/>
    <dgm:cxn modelId="{1A987A88-5F8B-BD4D-9A88-41CA17347864}" type="presParOf" srcId="{A7F8B6B0-4828-7D4C-A1EB-EE9E3F2298E9}" destId="{36BF35EB-8665-7E47-AB72-4E498350D5ED}" srcOrd="7" destOrd="0" presId="urn:microsoft.com/office/officeart/2005/8/layout/StepDownProcess"/>
    <dgm:cxn modelId="{2EE1C4C2-8DF8-5A4D-907B-43DA847EED4D}" type="presParOf" srcId="{A7F8B6B0-4828-7D4C-A1EB-EE9E3F2298E9}" destId="{93AE2219-FEED-2F4E-9EAA-DA9B6CD56814}" srcOrd="8" destOrd="0" presId="urn:microsoft.com/office/officeart/2005/8/layout/StepDownProcess"/>
    <dgm:cxn modelId="{BFB306E1-266C-FF45-A671-4735DF0756F2}" type="presParOf" srcId="{93AE2219-FEED-2F4E-9EAA-DA9B6CD56814}" destId="{2D8BFB70-1D7C-2A4C-85F2-7DAA53D9D28C}"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FCF9FB-0875-7F43-88AA-45688DD909D2}" type="doc">
      <dgm:prSet loTypeId="urn:microsoft.com/office/officeart/2005/8/layout/StepDownProcess" loCatId="" qsTypeId="urn:microsoft.com/office/officeart/2005/8/quickstyle/simple2" qsCatId="simple" csTypeId="urn:microsoft.com/office/officeart/2005/8/colors/accent3_1" csCatId="accent3" phldr="1"/>
      <dgm:spPr/>
    </dgm:pt>
    <dgm:pt modelId="{C81545DD-0944-824C-BDEF-2953040814FF}">
      <dgm:prSet phldrT="[Text]" custT="1"/>
      <dgm:spPr>
        <a:solidFill>
          <a:schemeClr val="bg1">
            <a:lumMod val="75000"/>
          </a:schemeClr>
        </a:solidFill>
      </dgm:spPr>
      <dgm:t>
        <a:bodyPr/>
        <a:lstStyle/>
        <a:p>
          <a:r>
            <a:rPr lang="en-US" sz="1200" b="1" dirty="0" smtClean="0">
              <a:latin typeface="Arial" charset="0"/>
              <a:ea typeface="Arial" charset="0"/>
              <a:cs typeface="Arial" charset="0"/>
            </a:rPr>
            <a:t>Data Requirements</a:t>
          </a:r>
          <a:endParaRPr lang="en-US" sz="1200" b="1" dirty="0">
            <a:latin typeface="Arial" charset="0"/>
            <a:ea typeface="Arial" charset="0"/>
            <a:cs typeface="Arial" charset="0"/>
          </a:endParaRPr>
        </a:p>
      </dgm:t>
    </dgm:pt>
    <dgm:pt modelId="{5A27ECD7-3CE1-6243-AFCB-EEF08A76A102}" type="parTrans" cxnId="{0E7F8ADE-4482-9E43-8BA2-8EA30AD9DD89}">
      <dgm:prSet/>
      <dgm:spPr/>
      <dgm:t>
        <a:bodyPr/>
        <a:lstStyle/>
        <a:p>
          <a:endParaRPr lang="en-US" sz="1800" b="1">
            <a:latin typeface="Arial" charset="0"/>
            <a:ea typeface="Arial" charset="0"/>
            <a:cs typeface="Arial" charset="0"/>
          </a:endParaRPr>
        </a:p>
      </dgm:t>
    </dgm:pt>
    <dgm:pt modelId="{C1A9DE2B-2E86-5D4E-8AF5-D4AFCE8110DD}" type="sibTrans" cxnId="{0E7F8ADE-4482-9E43-8BA2-8EA30AD9DD89}">
      <dgm:prSet/>
      <dgm:spPr/>
      <dgm:t>
        <a:bodyPr/>
        <a:lstStyle/>
        <a:p>
          <a:endParaRPr lang="en-US" sz="1800" b="1">
            <a:latin typeface="Arial" charset="0"/>
            <a:ea typeface="Arial" charset="0"/>
            <a:cs typeface="Arial" charset="0"/>
          </a:endParaRPr>
        </a:p>
      </dgm:t>
    </dgm:pt>
    <dgm:pt modelId="{7CFF4B45-8ACF-A74C-8CB5-5E672C4A2512}">
      <dgm:prSet phldrT="[Text]" custT="1"/>
      <dgm:spPr/>
      <dgm:t>
        <a:bodyPr/>
        <a:lstStyle/>
        <a:p>
          <a:r>
            <a:rPr lang="en-US" sz="1200" b="1" dirty="0" smtClean="0">
              <a:latin typeface="Arial" charset="0"/>
              <a:ea typeface="Arial" charset="0"/>
              <a:cs typeface="Arial" charset="0"/>
            </a:rPr>
            <a:t>Data Collection</a:t>
          </a:r>
          <a:endParaRPr lang="en-US" sz="1200" b="1" dirty="0">
            <a:latin typeface="Arial" charset="0"/>
            <a:ea typeface="Arial" charset="0"/>
            <a:cs typeface="Arial" charset="0"/>
          </a:endParaRPr>
        </a:p>
      </dgm:t>
    </dgm:pt>
    <dgm:pt modelId="{140608E0-DF31-334A-BE1A-702B6BE61713}" type="parTrans" cxnId="{2DF3B243-627B-0442-9AA8-0900AC429182}">
      <dgm:prSet/>
      <dgm:spPr/>
      <dgm:t>
        <a:bodyPr/>
        <a:lstStyle/>
        <a:p>
          <a:endParaRPr lang="en-US" sz="1800" b="1">
            <a:latin typeface="Arial" charset="0"/>
            <a:ea typeface="Arial" charset="0"/>
            <a:cs typeface="Arial" charset="0"/>
          </a:endParaRPr>
        </a:p>
      </dgm:t>
    </dgm:pt>
    <dgm:pt modelId="{6268B4D6-7AF9-5D4D-876A-915D453BD7E5}" type="sibTrans" cxnId="{2DF3B243-627B-0442-9AA8-0900AC429182}">
      <dgm:prSet/>
      <dgm:spPr/>
      <dgm:t>
        <a:bodyPr/>
        <a:lstStyle/>
        <a:p>
          <a:endParaRPr lang="en-US" sz="1800" b="1">
            <a:latin typeface="Arial" charset="0"/>
            <a:ea typeface="Arial" charset="0"/>
            <a:cs typeface="Arial" charset="0"/>
          </a:endParaRPr>
        </a:p>
      </dgm:t>
    </dgm:pt>
    <dgm:pt modelId="{45B847D1-E708-EF4F-8531-4E91213D374A}">
      <dgm:prSet phldrT="[Text]" custT="1"/>
      <dgm:spPr/>
      <dgm:t>
        <a:bodyPr/>
        <a:lstStyle/>
        <a:p>
          <a:r>
            <a:rPr lang="en-US" sz="1200" b="1" dirty="0" smtClean="0">
              <a:latin typeface="Arial" charset="0"/>
              <a:ea typeface="Arial" charset="0"/>
              <a:cs typeface="Arial" charset="0"/>
            </a:rPr>
            <a:t>Data Processing</a:t>
          </a:r>
          <a:endParaRPr lang="en-US" sz="1200" b="1" dirty="0">
            <a:latin typeface="Arial" charset="0"/>
            <a:ea typeface="Arial" charset="0"/>
            <a:cs typeface="Arial" charset="0"/>
          </a:endParaRPr>
        </a:p>
      </dgm:t>
    </dgm:pt>
    <dgm:pt modelId="{25BE2CC9-60C4-9448-A79D-9AD5C6845BA2}" type="parTrans" cxnId="{AF6F5D69-DC3C-3040-BADF-778A8142E02A}">
      <dgm:prSet/>
      <dgm:spPr/>
      <dgm:t>
        <a:bodyPr/>
        <a:lstStyle/>
        <a:p>
          <a:endParaRPr lang="en-US" sz="1800" b="1">
            <a:latin typeface="Arial" charset="0"/>
            <a:ea typeface="Arial" charset="0"/>
            <a:cs typeface="Arial" charset="0"/>
          </a:endParaRPr>
        </a:p>
      </dgm:t>
    </dgm:pt>
    <dgm:pt modelId="{EF522474-C33E-244C-9A79-7E54BA1130C4}" type="sibTrans" cxnId="{AF6F5D69-DC3C-3040-BADF-778A8142E02A}">
      <dgm:prSet/>
      <dgm:spPr/>
      <dgm:t>
        <a:bodyPr/>
        <a:lstStyle/>
        <a:p>
          <a:endParaRPr lang="en-US" sz="1800" b="1">
            <a:latin typeface="Arial" charset="0"/>
            <a:ea typeface="Arial" charset="0"/>
            <a:cs typeface="Arial" charset="0"/>
          </a:endParaRPr>
        </a:p>
      </dgm:t>
    </dgm:pt>
    <dgm:pt modelId="{6DD09E52-352A-DD42-901B-B780BA1597F5}">
      <dgm:prSet phldrT="[Text]" custT="1"/>
      <dgm:spPr/>
      <dgm:t>
        <a:bodyPr/>
        <a:lstStyle/>
        <a:p>
          <a:r>
            <a:rPr lang="en-US" sz="1200" b="1" dirty="0" smtClean="0">
              <a:latin typeface="Arial" charset="0"/>
              <a:ea typeface="Arial" charset="0"/>
              <a:cs typeface="Arial" charset="0"/>
            </a:rPr>
            <a:t>Analyzing, Modeling and Algorithms</a:t>
          </a:r>
        </a:p>
      </dgm:t>
    </dgm:pt>
    <dgm:pt modelId="{E344748C-01EC-0F4F-B093-172B7E1E53B8}" type="parTrans" cxnId="{E85594CF-75D1-0F47-81F1-AEA655A717F5}">
      <dgm:prSet/>
      <dgm:spPr/>
      <dgm:t>
        <a:bodyPr/>
        <a:lstStyle/>
        <a:p>
          <a:endParaRPr lang="en-US" sz="1800" b="1">
            <a:latin typeface="Arial" charset="0"/>
            <a:ea typeface="Arial" charset="0"/>
            <a:cs typeface="Arial" charset="0"/>
          </a:endParaRPr>
        </a:p>
      </dgm:t>
    </dgm:pt>
    <dgm:pt modelId="{82572A86-D653-FF43-B5D0-46C50C3EBB91}" type="sibTrans" cxnId="{E85594CF-75D1-0F47-81F1-AEA655A717F5}">
      <dgm:prSet/>
      <dgm:spPr/>
      <dgm:t>
        <a:bodyPr/>
        <a:lstStyle/>
        <a:p>
          <a:endParaRPr lang="en-US" sz="1800" b="1">
            <a:latin typeface="Arial" charset="0"/>
            <a:ea typeface="Arial" charset="0"/>
            <a:cs typeface="Arial" charset="0"/>
          </a:endParaRPr>
        </a:p>
      </dgm:t>
    </dgm:pt>
    <dgm:pt modelId="{7C1963F6-B0ED-444D-BE1B-B070872982E0}">
      <dgm:prSet phldrT="[Text]" custT="1"/>
      <dgm:spPr/>
      <dgm:t>
        <a:bodyPr/>
        <a:lstStyle/>
        <a:p>
          <a:r>
            <a:rPr lang="en-US" sz="1200" b="1" dirty="0" smtClean="0">
              <a:latin typeface="Arial" charset="0"/>
              <a:ea typeface="Arial" charset="0"/>
              <a:cs typeface="Arial" charset="0"/>
            </a:rPr>
            <a:t>Communication</a:t>
          </a:r>
        </a:p>
      </dgm:t>
    </dgm:pt>
    <dgm:pt modelId="{0263A031-C346-6842-9FAD-A2C8087DF137}" type="parTrans" cxnId="{998A83AD-17DF-4B44-8AB1-81F2D6262463}">
      <dgm:prSet/>
      <dgm:spPr/>
      <dgm:t>
        <a:bodyPr/>
        <a:lstStyle/>
        <a:p>
          <a:endParaRPr lang="en-US" sz="1800" b="1">
            <a:latin typeface="Arial" charset="0"/>
            <a:ea typeface="Arial" charset="0"/>
            <a:cs typeface="Arial" charset="0"/>
          </a:endParaRPr>
        </a:p>
      </dgm:t>
    </dgm:pt>
    <dgm:pt modelId="{315AE42C-B1BB-0C40-98CD-5B219EFEEA6B}" type="sibTrans" cxnId="{998A83AD-17DF-4B44-8AB1-81F2D6262463}">
      <dgm:prSet/>
      <dgm:spPr/>
      <dgm:t>
        <a:bodyPr/>
        <a:lstStyle/>
        <a:p>
          <a:endParaRPr lang="en-US" sz="1800" b="1">
            <a:latin typeface="Arial" charset="0"/>
            <a:ea typeface="Arial" charset="0"/>
            <a:cs typeface="Arial" charset="0"/>
          </a:endParaRPr>
        </a:p>
      </dgm:t>
    </dgm:pt>
    <dgm:pt modelId="{A7F8B6B0-4828-7D4C-A1EB-EE9E3F2298E9}" type="pres">
      <dgm:prSet presAssocID="{58FCF9FB-0875-7F43-88AA-45688DD909D2}" presName="rootnode" presStyleCnt="0">
        <dgm:presLayoutVars>
          <dgm:chMax/>
          <dgm:chPref/>
          <dgm:dir/>
          <dgm:animLvl val="lvl"/>
        </dgm:presLayoutVars>
      </dgm:prSet>
      <dgm:spPr/>
    </dgm:pt>
    <dgm:pt modelId="{E3F37EF1-B354-6F45-B200-C3038218DE4C}" type="pres">
      <dgm:prSet presAssocID="{C81545DD-0944-824C-BDEF-2953040814FF}" presName="composite" presStyleCnt="0"/>
      <dgm:spPr/>
    </dgm:pt>
    <dgm:pt modelId="{6997D912-3A06-2245-B4BF-68589B3175E8}" type="pres">
      <dgm:prSet presAssocID="{C81545DD-0944-824C-BDEF-2953040814FF}" presName="bentUpArrow1" presStyleLbl="alignImgPlace1" presStyleIdx="0" presStyleCnt="4"/>
      <dgm:spPr/>
    </dgm:pt>
    <dgm:pt modelId="{7ED18B8E-DA4D-2547-8433-F5B49D459873}" type="pres">
      <dgm:prSet presAssocID="{C81545DD-0944-824C-BDEF-2953040814FF}" presName="ParentText" presStyleLbl="node1" presStyleIdx="0" presStyleCnt="5">
        <dgm:presLayoutVars>
          <dgm:chMax val="1"/>
          <dgm:chPref val="1"/>
          <dgm:bulletEnabled val="1"/>
        </dgm:presLayoutVars>
      </dgm:prSet>
      <dgm:spPr/>
      <dgm:t>
        <a:bodyPr/>
        <a:lstStyle/>
        <a:p>
          <a:endParaRPr lang="en-US"/>
        </a:p>
      </dgm:t>
    </dgm:pt>
    <dgm:pt modelId="{C5404660-9201-344C-81B4-742F347D7C9C}" type="pres">
      <dgm:prSet presAssocID="{C81545DD-0944-824C-BDEF-2953040814FF}" presName="ChildText" presStyleLbl="revTx" presStyleIdx="0" presStyleCnt="4">
        <dgm:presLayoutVars>
          <dgm:chMax val="0"/>
          <dgm:chPref val="0"/>
          <dgm:bulletEnabled val="1"/>
        </dgm:presLayoutVars>
      </dgm:prSet>
      <dgm:spPr/>
    </dgm:pt>
    <dgm:pt modelId="{B775FF10-B357-784D-A09A-F038AFCB9D0C}" type="pres">
      <dgm:prSet presAssocID="{C1A9DE2B-2E86-5D4E-8AF5-D4AFCE8110DD}" presName="sibTrans" presStyleCnt="0"/>
      <dgm:spPr/>
    </dgm:pt>
    <dgm:pt modelId="{BD30CB09-E1EC-364D-97AC-DFD351C30597}" type="pres">
      <dgm:prSet presAssocID="{7CFF4B45-8ACF-A74C-8CB5-5E672C4A2512}" presName="composite" presStyleCnt="0"/>
      <dgm:spPr/>
    </dgm:pt>
    <dgm:pt modelId="{1A0ED4EA-5C20-274F-9CEE-803F30D1F9FA}" type="pres">
      <dgm:prSet presAssocID="{7CFF4B45-8ACF-A74C-8CB5-5E672C4A2512}" presName="bentUpArrow1" presStyleLbl="alignImgPlace1" presStyleIdx="1" presStyleCnt="4"/>
      <dgm:spPr/>
    </dgm:pt>
    <dgm:pt modelId="{98A5D61D-4CEC-A244-8EE3-CD9F7F70B1D6}" type="pres">
      <dgm:prSet presAssocID="{7CFF4B45-8ACF-A74C-8CB5-5E672C4A2512}" presName="ParentText" presStyleLbl="node1" presStyleIdx="1" presStyleCnt="5">
        <dgm:presLayoutVars>
          <dgm:chMax val="1"/>
          <dgm:chPref val="1"/>
          <dgm:bulletEnabled val="1"/>
        </dgm:presLayoutVars>
      </dgm:prSet>
      <dgm:spPr/>
      <dgm:t>
        <a:bodyPr/>
        <a:lstStyle/>
        <a:p>
          <a:endParaRPr lang="en-US"/>
        </a:p>
      </dgm:t>
    </dgm:pt>
    <dgm:pt modelId="{34E99FD5-992D-714A-AA7A-E4B9A5354ED6}" type="pres">
      <dgm:prSet presAssocID="{7CFF4B45-8ACF-A74C-8CB5-5E672C4A2512}" presName="ChildText" presStyleLbl="revTx" presStyleIdx="1" presStyleCnt="4">
        <dgm:presLayoutVars>
          <dgm:chMax val="0"/>
          <dgm:chPref val="0"/>
          <dgm:bulletEnabled val="1"/>
        </dgm:presLayoutVars>
      </dgm:prSet>
      <dgm:spPr/>
    </dgm:pt>
    <dgm:pt modelId="{37A9B2C6-9201-C54F-85D9-7E4697D1D415}" type="pres">
      <dgm:prSet presAssocID="{6268B4D6-7AF9-5D4D-876A-915D453BD7E5}" presName="sibTrans" presStyleCnt="0"/>
      <dgm:spPr/>
    </dgm:pt>
    <dgm:pt modelId="{639F5744-FA62-3F41-82FF-3FEB52427569}" type="pres">
      <dgm:prSet presAssocID="{45B847D1-E708-EF4F-8531-4E91213D374A}" presName="composite" presStyleCnt="0"/>
      <dgm:spPr/>
    </dgm:pt>
    <dgm:pt modelId="{BA74DED7-E13A-7644-ABD5-F833FC257222}" type="pres">
      <dgm:prSet presAssocID="{45B847D1-E708-EF4F-8531-4E91213D374A}" presName="bentUpArrow1" presStyleLbl="alignImgPlace1" presStyleIdx="2" presStyleCnt="4"/>
      <dgm:spPr/>
    </dgm:pt>
    <dgm:pt modelId="{02B78EFB-9F66-084A-91D6-07A57AB325A6}" type="pres">
      <dgm:prSet presAssocID="{45B847D1-E708-EF4F-8531-4E91213D374A}" presName="ParentText" presStyleLbl="node1" presStyleIdx="2" presStyleCnt="5">
        <dgm:presLayoutVars>
          <dgm:chMax val="1"/>
          <dgm:chPref val="1"/>
          <dgm:bulletEnabled val="1"/>
        </dgm:presLayoutVars>
      </dgm:prSet>
      <dgm:spPr/>
      <dgm:t>
        <a:bodyPr/>
        <a:lstStyle/>
        <a:p>
          <a:endParaRPr lang="en-US"/>
        </a:p>
      </dgm:t>
    </dgm:pt>
    <dgm:pt modelId="{5623371B-0CA8-6F48-843A-015D2F13A0A3}" type="pres">
      <dgm:prSet presAssocID="{45B847D1-E708-EF4F-8531-4E91213D374A}" presName="ChildText" presStyleLbl="revTx" presStyleIdx="2" presStyleCnt="4">
        <dgm:presLayoutVars>
          <dgm:chMax val="0"/>
          <dgm:chPref val="0"/>
          <dgm:bulletEnabled val="1"/>
        </dgm:presLayoutVars>
      </dgm:prSet>
      <dgm:spPr/>
    </dgm:pt>
    <dgm:pt modelId="{9026F14A-C088-794D-B42D-C7E20B03BAE2}" type="pres">
      <dgm:prSet presAssocID="{EF522474-C33E-244C-9A79-7E54BA1130C4}" presName="sibTrans" presStyleCnt="0"/>
      <dgm:spPr/>
    </dgm:pt>
    <dgm:pt modelId="{FA6678A9-B2CE-344F-8686-D901B5EBD383}" type="pres">
      <dgm:prSet presAssocID="{6DD09E52-352A-DD42-901B-B780BA1597F5}" presName="composite" presStyleCnt="0"/>
      <dgm:spPr/>
    </dgm:pt>
    <dgm:pt modelId="{B759B911-4FE3-5147-A1EB-4D4BFD077FFB}" type="pres">
      <dgm:prSet presAssocID="{6DD09E52-352A-DD42-901B-B780BA1597F5}" presName="bentUpArrow1" presStyleLbl="alignImgPlace1" presStyleIdx="3" presStyleCnt="4"/>
      <dgm:spPr/>
    </dgm:pt>
    <dgm:pt modelId="{4F23F127-5120-7E44-AC81-B80FE9BF7E2C}" type="pres">
      <dgm:prSet presAssocID="{6DD09E52-352A-DD42-901B-B780BA1597F5}" presName="ParentText" presStyleLbl="node1" presStyleIdx="3" presStyleCnt="5">
        <dgm:presLayoutVars>
          <dgm:chMax val="1"/>
          <dgm:chPref val="1"/>
          <dgm:bulletEnabled val="1"/>
        </dgm:presLayoutVars>
      </dgm:prSet>
      <dgm:spPr/>
      <dgm:t>
        <a:bodyPr/>
        <a:lstStyle/>
        <a:p>
          <a:endParaRPr lang="en-US"/>
        </a:p>
      </dgm:t>
    </dgm:pt>
    <dgm:pt modelId="{2EED9785-F7E4-1141-A707-C62CB872AE08}" type="pres">
      <dgm:prSet presAssocID="{6DD09E52-352A-DD42-901B-B780BA1597F5}" presName="ChildText" presStyleLbl="revTx" presStyleIdx="3" presStyleCnt="4">
        <dgm:presLayoutVars>
          <dgm:chMax val="0"/>
          <dgm:chPref val="0"/>
          <dgm:bulletEnabled val="1"/>
        </dgm:presLayoutVars>
      </dgm:prSet>
      <dgm:spPr/>
    </dgm:pt>
    <dgm:pt modelId="{36BF35EB-8665-7E47-AB72-4E498350D5ED}" type="pres">
      <dgm:prSet presAssocID="{82572A86-D653-FF43-B5D0-46C50C3EBB91}" presName="sibTrans" presStyleCnt="0"/>
      <dgm:spPr/>
    </dgm:pt>
    <dgm:pt modelId="{93AE2219-FEED-2F4E-9EAA-DA9B6CD56814}" type="pres">
      <dgm:prSet presAssocID="{7C1963F6-B0ED-444D-BE1B-B070872982E0}" presName="composite" presStyleCnt="0"/>
      <dgm:spPr/>
    </dgm:pt>
    <dgm:pt modelId="{2D8BFB70-1D7C-2A4C-85F2-7DAA53D9D28C}" type="pres">
      <dgm:prSet presAssocID="{7C1963F6-B0ED-444D-BE1B-B070872982E0}" presName="ParentText" presStyleLbl="node1" presStyleIdx="4" presStyleCnt="5">
        <dgm:presLayoutVars>
          <dgm:chMax val="1"/>
          <dgm:chPref val="1"/>
          <dgm:bulletEnabled val="1"/>
        </dgm:presLayoutVars>
      </dgm:prSet>
      <dgm:spPr/>
      <dgm:t>
        <a:bodyPr/>
        <a:lstStyle/>
        <a:p>
          <a:endParaRPr lang="en-US"/>
        </a:p>
      </dgm:t>
    </dgm:pt>
  </dgm:ptLst>
  <dgm:cxnLst>
    <dgm:cxn modelId="{AEE0FA32-6185-BA4A-87B6-E426704C84D5}" type="presOf" srcId="{45B847D1-E708-EF4F-8531-4E91213D374A}" destId="{02B78EFB-9F66-084A-91D6-07A57AB325A6}" srcOrd="0" destOrd="0" presId="urn:microsoft.com/office/officeart/2005/8/layout/StepDownProcess"/>
    <dgm:cxn modelId="{CB2EDED5-F17B-804A-ABCF-5AF593117453}" type="presOf" srcId="{6DD09E52-352A-DD42-901B-B780BA1597F5}" destId="{4F23F127-5120-7E44-AC81-B80FE9BF7E2C}" srcOrd="0" destOrd="0" presId="urn:microsoft.com/office/officeart/2005/8/layout/StepDownProcess"/>
    <dgm:cxn modelId="{5E95F32F-91CC-314E-B163-A37AB7D2FE52}" type="presOf" srcId="{C81545DD-0944-824C-BDEF-2953040814FF}" destId="{7ED18B8E-DA4D-2547-8433-F5B49D459873}" srcOrd="0" destOrd="0" presId="urn:microsoft.com/office/officeart/2005/8/layout/StepDownProcess"/>
    <dgm:cxn modelId="{998A83AD-17DF-4B44-8AB1-81F2D6262463}" srcId="{58FCF9FB-0875-7F43-88AA-45688DD909D2}" destId="{7C1963F6-B0ED-444D-BE1B-B070872982E0}" srcOrd="4" destOrd="0" parTransId="{0263A031-C346-6842-9FAD-A2C8087DF137}" sibTransId="{315AE42C-B1BB-0C40-98CD-5B219EFEEA6B}"/>
    <dgm:cxn modelId="{2DF3B243-627B-0442-9AA8-0900AC429182}" srcId="{58FCF9FB-0875-7F43-88AA-45688DD909D2}" destId="{7CFF4B45-8ACF-A74C-8CB5-5E672C4A2512}" srcOrd="1" destOrd="0" parTransId="{140608E0-DF31-334A-BE1A-702B6BE61713}" sibTransId="{6268B4D6-7AF9-5D4D-876A-915D453BD7E5}"/>
    <dgm:cxn modelId="{B0C9F01F-7043-454A-BC69-7913B4543623}" type="presOf" srcId="{7CFF4B45-8ACF-A74C-8CB5-5E672C4A2512}" destId="{98A5D61D-4CEC-A244-8EE3-CD9F7F70B1D6}" srcOrd="0" destOrd="0" presId="urn:microsoft.com/office/officeart/2005/8/layout/StepDownProcess"/>
    <dgm:cxn modelId="{2B811D26-166B-AF48-82C5-02A377A58BE9}" type="presOf" srcId="{58FCF9FB-0875-7F43-88AA-45688DD909D2}" destId="{A7F8B6B0-4828-7D4C-A1EB-EE9E3F2298E9}" srcOrd="0" destOrd="0" presId="urn:microsoft.com/office/officeart/2005/8/layout/StepDownProcess"/>
    <dgm:cxn modelId="{E85594CF-75D1-0F47-81F1-AEA655A717F5}" srcId="{58FCF9FB-0875-7F43-88AA-45688DD909D2}" destId="{6DD09E52-352A-DD42-901B-B780BA1597F5}" srcOrd="3" destOrd="0" parTransId="{E344748C-01EC-0F4F-B093-172B7E1E53B8}" sibTransId="{82572A86-D653-FF43-B5D0-46C50C3EBB91}"/>
    <dgm:cxn modelId="{AF6F5D69-DC3C-3040-BADF-778A8142E02A}" srcId="{58FCF9FB-0875-7F43-88AA-45688DD909D2}" destId="{45B847D1-E708-EF4F-8531-4E91213D374A}" srcOrd="2" destOrd="0" parTransId="{25BE2CC9-60C4-9448-A79D-9AD5C6845BA2}" sibTransId="{EF522474-C33E-244C-9A79-7E54BA1130C4}"/>
    <dgm:cxn modelId="{0E7F8ADE-4482-9E43-8BA2-8EA30AD9DD89}" srcId="{58FCF9FB-0875-7F43-88AA-45688DD909D2}" destId="{C81545DD-0944-824C-BDEF-2953040814FF}" srcOrd="0" destOrd="0" parTransId="{5A27ECD7-3CE1-6243-AFCB-EEF08A76A102}" sibTransId="{C1A9DE2B-2E86-5D4E-8AF5-D4AFCE8110DD}"/>
    <dgm:cxn modelId="{F69ABB85-A020-7745-B500-094C44118C7C}" type="presOf" srcId="{7C1963F6-B0ED-444D-BE1B-B070872982E0}" destId="{2D8BFB70-1D7C-2A4C-85F2-7DAA53D9D28C}" srcOrd="0" destOrd="0" presId="urn:microsoft.com/office/officeart/2005/8/layout/StepDownProcess"/>
    <dgm:cxn modelId="{4A7F2E84-F89A-3B4C-8AB2-EAF4599BA6A5}" type="presParOf" srcId="{A7F8B6B0-4828-7D4C-A1EB-EE9E3F2298E9}" destId="{E3F37EF1-B354-6F45-B200-C3038218DE4C}" srcOrd="0" destOrd="0" presId="urn:microsoft.com/office/officeart/2005/8/layout/StepDownProcess"/>
    <dgm:cxn modelId="{D2A88B1D-A3D4-AE4F-A608-16DA04B565D2}" type="presParOf" srcId="{E3F37EF1-B354-6F45-B200-C3038218DE4C}" destId="{6997D912-3A06-2245-B4BF-68589B3175E8}" srcOrd="0" destOrd="0" presId="urn:microsoft.com/office/officeart/2005/8/layout/StepDownProcess"/>
    <dgm:cxn modelId="{DF6BB4D5-CB10-DC4E-BAD1-4F78409661C7}" type="presParOf" srcId="{E3F37EF1-B354-6F45-B200-C3038218DE4C}" destId="{7ED18B8E-DA4D-2547-8433-F5B49D459873}" srcOrd="1" destOrd="0" presId="urn:microsoft.com/office/officeart/2005/8/layout/StepDownProcess"/>
    <dgm:cxn modelId="{2A4943A4-F5B4-6849-B3EF-DDE5F9F62E4E}" type="presParOf" srcId="{E3F37EF1-B354-6F45-B200-C3038218DE4C}" destId="{C5404660-9201-344C-81B4-742F347D7C9C}" srcOrd="2" destOrd="0" presId="urn:microsoft.com/office/officeart/2005/8/layout/StepDownProcess"/>
    <dgm:cxn modelId="{742DA34A-3D51-CB42-9812-B18A88482775}" type="presParOf" srcId="{A7F8B6B0-4828-7D4C-A1EB-EE9E3F2298E9}" destId="{B775FF10-B357-784D-A09A-F038AFCB9D0C}" srcOrd="1" destOrd="0" presId="urn:microsoft.com/office/officeart/2005/8/layout/StepDownProcess"/>
    <dgm:cxn modelId="{A63F7EDA-64FF-1642-BF6A-9BAEABAA20F9}" type="presParOf" srcId="{A7F8B6B0-4828-7D4C-A1EB-EE9E3F2298E9}" destId="{BD30CB09-E1EC-364D-97AC-DFD351C30597}" srcOrd="2" destOrd="0" presId="urn:microsoft.com/office/officeart/2005/8/layout/StepDownProcess"/>
    <dgm:cxn modelId="{353AB736-472A-BA44-900A-A07FED2D14DC}" type="presParOf" srcId="{BD30CB09-E1EC-364D-97AC-DFD351C30597}" destId="{1A0ED4EA-5C20-274F-9CEE-803F30D1F9FA}" srcOrd="0" destOrd="0" presId="urn:microsoft.com/office/officeart/2005/8/layout/StepDownProcess"/>
    <dgm:cxn modelId="{1F451A50-0B94-0A47-8C3B-6B9FF834CA04}" type="presParOf" srcId="{BD30CB09-E1EC-364D-97AC-DFD351C30597}" destId="{98A5D61D-4CEC-A244-8EE3-CD9F7F70B1D6}" srcOrd="1" destOrd="0" presId="urn:microsoft.com/office/officeart/2005/8/layout/StepDownProcess"/>
    <dgm:cxn modelId="{8ACF45B3-2852-3842-8D80-FAC4B5648221}" type="presParOf" srcId="{BD30CB09-E1EC-364D-97AC-DFD351C30597}" destId="{34E99FD5-992D-714A-AA7A-E4B9A5354ED6}" srcOrd="2" destOrd="0" presId="urn:microsoft.com/office/officeart/2005/8/layout/StepDownProcess"/>
    <dgm:cxn modelId="{02781A5E-ADDF-9F40-BA0E-6FF9DABE5E63}" type="presParOf" srcId="{A7F8B6B0-4828-7D4C-A1EB-EE9E3F2298E9}" destId="{37A9B2C6-9201-C54F-85D9-7E4697D1D415}" srcOrd="3" destOrd="0" presId="urn:microsoft.com/office/officeart/2005/8/layout/StepDownProcess"/>
    <dgm:cxn modelId="{733EED7F-057D-FC4D-9C7C-E4CAE5EC7C9B}" type="presParOf" srcId="{A7F8B6B0-4828-7D4C-A1EB-EE9E3F2298E9}" destId="{639F5744-FA62-3F41-82FF-3FEB52427569}" srcOrd="4" destOrd="0" presId="urn:microsoft.com/office/officeart/2005/8/layout/StepDownProcess"/>
    <dgm:cxn modelId="{5362C227-636C-0340-9C48-972CCE7967A0}" type="presParOf" srcId="{639F5744-FA62-3F41-82FF-3FEB52427569}" destId="{BA74DED7-E13A-7644-ABD5-F833FC257222}" srcOrd="0" destOrd="0" presId="urn:microsoft.com/office/officeart/2005/8/layout/StepDownProcess"/>
    <dgm:cxn modelId="{BBBB55CE-D1BC-BF4C-AB88-0697BC98DBFB}" type="presParOf" srcId="{639F5744-FA62-3F41-82FF-3FEB52427569}" destId="{02B78EFB-9F66-084A-91D6-07A57AB325A6}" srcOrd="1" destOrd="0" presId="urn:microsoft.com/office/officeart/2005/8/layout/StepDownProcess"/>
    <dgm:cxn modelId="{9558DBE5-A1C9-6247-BEBA-7EBCEA53CBF9}" type="presParOf" srcId="{639F5744-FA62-3F41-82FF-3FEB52427569}" destId="{5623371B-0CA8-6F48-843A-015D2F13A0A3}" srcOrd="2" destOrd="0" presId="urn:microsoft.com/office/officeart/2005/8/layout/StepDownProcess"/>
    <dgm:cxn modelId="{224AE90A-0CDD-7F42-9657-255C027E2250}" type="presParOf" srcId="{A7F8B6B0-4828-7D4C-A1EB-EE9E3F2298E9}" destId="{9026F14A-C088-794D-B42D-C7E20B03BAE2}" srcOrd="5" destOrd="0" presId="urn:microsoft.com/office/officeart/2005/8/layout/StepDownProcess"/>
    <dgm:cxn modelId="{951CDFC0-413A-744A-B888-CCA42602D0F9}" type="presParOf" srcId="{A7F8B6B0-4828-7D4C-A1EB-EE9E3F2298E9}" destId="{FA6678A9-B2CE-344F-8686-D901B5EBD383}" srcOrd="6" destOrd="0" presId="urn:microsoft.com/office/officeart/2005/8/layout/StepDownProcess"/>
    <dgm:cxn modelId="{1B30F5B1-AAF6-1441-BA92-D42BB646B4D4}" type="presParOf" srcId="{FA6678A9-B2CE-344F-8686-D901B5EBD383}" destId="{B759B911-4FE3-5147-A1EB-4D4BFD077FFB}" srcOrd="0" destOrd="0" presId="urn:microsoft.com/office/officeart/2005/8/layout/StepDownProcess"/>
    <dgm:cxn modelId="{48059A46-8010-DD45-84B9-53F67F0C49B7}" type="presParOf" srcId="{FA6678A9-B2CE-344F-8686-D901B5EBD383}" destId="{4F23F127-5120-7E44-AC81-B80FE9BF7E2C}" srcOrd="1" destOrd="0" presId="urn:microsoft.com/office/officeart/2005/8/layout/StepDownProcess"/>
    <dgm:cxn modelId="{0A2BADD8-5CB1-E04E-9509-1D28F4BDD9F3}" type="presParOf" srcId="{FA6678A9-B2CE-344F-8686-D901B5EBD383}" destId="{2EED9785-F7E4-1141-A707-C62CB872AE08}" srcOrd="2" destOrd="0" presId="urn:microsoft.com/office/officeart/2005/8/layout/StepDownProcess"/>
    <dgm:cxn modelId="{E03A0577-1AEF-EA4A-9196-FD309B926B8D}" type="presParOf" srcId="{A7F8B6B0-4828-7D4C-A1EB-EE9E3F2298E9}" destId="{36BF35EB-8665-7E47-AB72-4E498350D5ED}" srcOrd="7" destOrd="0" presId="urn:microsoft.com/office/officeart/2005/8/layout/StepDownProcess"/>
    <dgm:cxn modelId="{2122663A-3158-9440-B975-FA6069606F12}" type="presParOf" srcId="{A7F8B6B0-4828-7D4C-A1EB-EE9E3F2298E9}" destId="{93AE2219-FEED-2F4E-9EAA-DA9B6CD56814}" srcOrd="8" destOrd="0" presId="urn:microsoft.com/office/officeart/2005/8/layout/StepDownProcess"/>
    <dgm:cxn modelId="{30F2A402-4890-7B4A-B86B-530245AE13EB}" type="presParOf" srcId="{93AE2219-FEED-2F4E-9EAA-DA9B6CD56814}" destId="{2D8BFB70-1D7C-2A4C-85F2-7DAA53D9D28C}"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8FCF9FB-0875-7F43-88AA-45688DD909D2}" type="doc">
      <dgm:prSet loTypeId="urn:microsoft.com/office/officeart/2005/8/layout/StepDownProcess" loCatId="" qsTypeId="urn:microsoft.com/office/officeart/2005/8/quickstyle/simple2" qsCatId="simple" csTypeId="urn:microsoft.com/office/officeart/2005/8/colors/accent3_1" csCatId="accent3" phldr="1"/>
      <dgm:spPr/>
    </dgm:pt>
    <dgm:pt modelId="{C81545DD-0944-824C-BDEF-2953040814FF}">
      <dgm:prSet phldrT="[Text]" custT="1"/>
      <dgm:spPr/>
      <dgm:t>
        <a:bodyPr/>
        <a:lstStyle/>
        <a:p>
          <a:r>
            <a:rPr lang="en-US" sz="1200" b="1" dirty="0" smtClean="0">
              <a:latin typeface="Arial" charset="0"/>
              <a:ea typeface="Arial" charset="0"/>
              <a:cs typeface="Arial" charset="0"/>
            </a:rPr>
            <a:t>Data Requirements</a:t>
          </a:r>
          <a:endParaRPr lang="en-US" sz="1200" b="1" dirty="0">
            <a:latin typeface="Arial" charset="0"/>
            <a:ea typeface="Arial" charset="0"/>
            <a:cs typeface="Arial" charset="0"/>
          </a:endParaRPr>
        </a:p>
      </dgm:t>
    </dgm:pt>
    <dgm:pt modelId="{5A27ECD7-3CE1-6243-AFCB-EEF08A76A102}" type="parTrans" cxnId="{0E7F8ADE-4482-9E43-8BA2-8EA30AD9DD89}">
      <dgm:prSet/>
      <dgm:spPr/>
      <dgm:t>
        <a:bodyPr/>
        <a:lstStyle/>
        <a:p>
          <a:endParaRPr lang="en-US" sz="1800" b="1">
            <a:latin typeface="Arial" charset="0"/>
            <a:ea typeface="Arial" charset="0"/>
            <a:cs typeface="Arial" charset="0"/>
          </a:endParaRPr>
        </a:p>
      </dgm:t>
    </dgm:pt>
    <dgm:pt modelId="{C1A9DE2B-2E86-5D4E-8AF5-D4AFCE8110DD}" type="sibTrans" cxnId="{0E7F8ADE-4482-9E43-8BA2-8EA30AD9DD89}">
      <dgm:prSet/>
      <dgm:spPr/>
      <dgm:t>
        <a:bodyPr/>
        <a:lstStyle/>
        <a:p>
          <a:endParaRPr lang="en-US" sz="1800" b="1">
            <a:latin typeface="Arial" charset="0"/>
            <a:ea typeface="Arial" charset="0"/>
            <a:cs typeface="Arial" charset="0"/>
          </a:endParaRPr>
        </a:p>
      </dgm:t>
    </dgm:pt>
    <dgm:pt modelId="{7CFF4B45-8ACF-A74C-8CB5-5E672C4A2512}">
      <dgm:prSet phldrT="[Text]" custT="1"/>
      <dgm:spPr>
        <a:solidFill>
          <a:schemeClr val="bg1">
            <a:lumMod val="75000"/>
          </a:schemeClr>
        </a:solidFill>
      </dgm:spPr>
      <dgm:t>
        <a:bodyPr/>
        <a:lstStyle/>
        <a:p>
          <a:r>
            <a:rPr lang="en-US" sz="1200" b="1" dirty="0" smtClean="0">
              <a:latin typeface="Arial" charset="0"/>
              <a:ea typeface="Arial" charset="0"/>
              <a:cs typeface="Arial" charset="0"/>
            </a:rPr>
            <a:t>Data Collection</a:t>
          </a:r>
          <a:endParaRPr lang="en-US" sz="1200" b="1" dirty="0">
            <a:latin typeface="Arial" charset="0"/>
            <a:ea typeface="Arial" charset="0"/>
            <a:cs typeface="Arial" charset="0"/>
          </a:endParaRPr>
        </a:p>
      </dgm:t>
    </dgm:pt>
    <dgm:pt modelId="{140608E0-DF31-334A-BE1A-702B6BE61713}" type="parTrans" cxnId="{2DF3B243-627B-0442-9AA8-0900AC429182}">
      <dgm:prSet/>
      <dgm:spPr/>
      <dgm:t>
        <a:bodyPr/>
        <a:lstStyle/>
        <a:p>
          <a:endParaRPr lang="en-US" sz="1800" b="1">
            <a:latin typeface="Arial" charset="0"/>
            <a:ea typeface="Arial" charset="0"/>
            <a:cs typeface="Arial" charset="0"/>
          </a:endParaRPr>
        </a:p>
      </dgm:t>
    </dgm:pt>
    <dgm:pt modelId="{6268B4D6-7AF9-5D4D-876A-915D453BD7E5}" type="sibTrans" cxnId="{2DF3B243-627B-0442-9AA8-0900AC429182}">
      <dgm:prSet/>
      <dgm:spPr/>
      <dgm:t>
        <a:bodyPr/>
        <a:lstStyle/>
        <a:p>
          <a:endParaRPr lang="en-US" sz="1800" b="1">
            <a:latin typeface="Arial" charset="0"/>
            <a:ea typeface="Arial" charset="0"/>
            <a:cs typeface="Arial" charset="0"/>
          </a:endParaRPr>
        </a:p>
      </dgm:t>
    </dgm:pt>
    <dgm:pt modelId="{45B847D1-E708-EF4F-8531-4E91213D374A}">
      <dgm:prSet phldrT="[Text]" custT="1"/>
      <dgm:spPr/>
      <dgm:t>
        <a:bodyPr/>
        <a:lstStyle/>
        <a:p>
          <a:r>
            <a:rPr lang="en-US" sz="1200" b="1" dirty="0" smtClean="0">
              <a:latin typeface="Arial" charset="0"/>
              <a:ea typeface="Arial" charset="0"/>
              <a:cs typeface="Arial" charset="0"/>
            </a:rPr>
            <a:t>Data Processing</a:t>
          </a:r>
          <a:endParaRPr lang="en-US" sz="1200" b="1" dirty="0">
            <a:latin typeface="Arial" charset="0"/>
            <a:ea typeface="Arial" charset="0"/>
            <a:cs typeface="Arial" charset="0"/>
          </a:endParaRPr>
        </a:p>
      </dgm:t>
    </dgm:pt>
    <dgm:pt modelId="{25BE2CC9-60C4-9448-A79D-9AD5C6845BA2}" type="parTrans" cxnId="{AF6F5D69-DC3C-3040-BADF-778A8142E02A}">
      <dgm:prSet/>
      <dgm:spPr/>
      <dgm:t>
        <a:bodyPr/>
        <a:lstStyle/>
        <a:p>
          <a:endParaRPr lang="en-US" sz="1800" b="1">
            <a:latin typeface="Arial" charset="0"/>
            <a:ea typeface="Arial" charset="0"/>
            <a:cs typeface="Arial" charset="0"/>
          </a:endParaRPr>
        </a:p>
      </dgm:t>
    </dgm:pt>
    <dgm:pt modelId="{EF522474-C33E-244C-9A79-7E54BA1130C4}" type="sibTrans" cxnId="{AF6F5D69-DC3C-3040-BADF-778A8142E02A}">
      <dgm:prSet/>
      <dgm:spPr/>
      <dgm:t>
        <a:bodyPr/>
        <a:lstStyle/>
        <a:p>
          <a:endParaRPr lang="en-US" sz="1800" b="1">
            <a:latin typeface="Arial" charset="0"/>
            <a:ea typeface="Arial" charset="0"/>
            <a:cs typeface="Arial" charset="0"/>
          </a:endParaRPr>
        </a:p>
      </dgm:t>
    </dgm:pt>
    <dgm:pt modelId="{6DD09E52-352A-DD42-901B-B780BA1597F5}">
      <dgm:prSet phldrT="[Text]" custT="1"/>
      <dgm:spPr/>
      <dgm:t>
        <a:bodyPr/>
        <a:lstStyle/>
        <a:p>
          <a:r>
            <a:rPr lang="en-US" sz="1200" b="1" dirty="0" smtClean="0">
              <a:latin typeface="Arial" charset="0"/>
              <a:ea typeface="Arial" charset="0"/>
              <a:cs typeface="Arial" charset="0"/>
            </a:rPr>
            <a:t>Analyzing, Modeling and Algorithms</a:t>
          </a:r>
        </a:p>
      </dgm:t>
    </dgm:pt>
    <dgm:pt modelId="{E344748C-01EC-0F4F-B093-172B7E1E53B8}" type="parTrans" cxnId="{E85594CF-75D1-0F47-81F1-AEA655A717F5}">
      <dgm:prSet/>
      <dgm:spPr/>
      <dgm:t>
        <a:bodyPr/>
        <a:lstStyle/>
        <a:p>
          <a:endParaRPr lang="en-US" sz="1800" b="1">
            <a:latin typeface="Arial" charset="0"/>
            <a:ea typeface="Arial" charset="0"/>
            <a:cs typeface="Arial" charset="0"/>
          </a:endParaRPr>
        </a:p>
      </dgm:t>
    </dgm:pt>
    <dgm:pt modelId="{82572A86-D653-FF43-B5D0-46C50C3EBB91}" type="sibTrans" cxnId="{E85594CF-75D1-0F47-81F1-AEA655A717F5}">
      <dgm:prSet/>
      <dgm:spPr/>
      <dgm:t>
        <a:bodyPr/>
        <a:lstStyle/>
        <a:p>
          <a:endParaRPr lang="en-US" sz="1800" b="1">
            <a:latin typeface="Arial" charset="0"/>
            <a:ea typeface="Arial" charset="0"/>
            <a:cs typeface="Arial" charset="0"/>
          </a:endParaRPr>
        </a:p>
      </dgm:t>
    </dgm:pt>
    <dgm:pt modelId="{7C1963F6-B0ED-444D-BE1B-B070872982E0}">
      <dgm:prSet phldrT="[Text]" custT="1"/>
      <dgm:spPr/>
      <dgm:t>
        <a:bodyPr/>
        <a:lstStyle/>
        <a:p>
          <a:r>
            <a:rPr lang="en-US" sz="1200" b="1" dirty="0" smtClean="0">
              <a:latin typeface="Arial" charset="0"/>
              <a:ea typeface="Arial" charset="0"/>
              <a:cs typeface="Arial" charset="0"/>
            </a:rPr>
            <a:t>Communication</a:t>
          </a:r>
        </a:p>
      </dgm:t>
    </dgm:pt>
    <dgm:pt modelId="{0263A031-C346-6842-9FAD-A2C8087DF137}" type="parTrans" cxnId="{998A83AD-17DF-4B44-8AB1-81F2D6262463}">
      <dgm:prSet/>
      <dgm:spPr/>
      <dgm:t>
        <a:bodyPr/>
        <a:lstStyle/>
        <a:p>
          <a:endParaRPr lang="en-US" sz="1800" b="1">
            <a:latin typeface="Arial" charset="0"/>
            <a:ea typeface="Arial" charset="0"/>
            <a:cs typeface="Arial" charset="0"/>
          </a:endParaRPr>
        </a:p>
      </dgm:t>
    </dgm:pt>
    <dgm:pt modelId="{315AE42C-B1BB-0C40-98CD-5B219EFEEA6B}" type="sibTrans" cxnId="{998A83AD-17DF-4B44-8AB1-81F2D6262463}">
      <dgm:prSet/>
      <dgm:spPr/>
      <dgm:t>
        <a:bodyPr/>
        <a:lstStyle/>
        <a:p>
          <a:endParaRPr lang="en-US" sz="1800" b="1">
            <a:latin typeface="Arial" charset="0"/>
            <a:ea typeface="Arial" charset="0"/>
            <a:cs typeface="Arial" charset="0"/>
          </a:endParaRPr>
        </a:p>
      </dgm:t>
    </dgm:pt>
    <dgm:pt modelId="{A7F8B6B0-4828-7D4C-A1EB-EE9E3F2298E9}" type="pres">
      <dgm:prSet presAssocID="{58FCF9FB-0875-7F43-88AA-45688DD909D2}" presName="rootnode" presStyleCnt="0">
        <dgm:presLayoutVars>
          <dgm:chMax/>
          <dgm:chPref/>
          <dgm:dir/>
          <dgm:animLvl val="lvl"/>
        </dgm:presLayoutVars>
      </dgm:prSet>
      <dgm:spPr/>
    </dgm:pt>
    <dgm:pt modelId="{E3F37EF1-B354-6F45-B200-C3038218DE4C}" type="pres">
      <dgm:prSet presAssocID="{C81545DD-0944-824C-BDEF-2953040814FF}" presName="composite" presStyleCnt="0"/>
      <dgm:spPr/>
    </dgm:pt>
    <dgm:pt modelId="{6997D912-3A06-2245-B4BF-68589B3175E8}" type="pres">
      <dgm:prSet presAssocID="{C81545DD-0944-824C-BDEF-2953040814FF}" presName="bentUpArrow1" presStyleLbl="alignImgPlace1" presStyleIdx="0" presStyleCnt="4"/>
      <dgm:spPr/>
    </dgm:pt>
    <dgm:pt modelId="{7ED18B8E-DA4D-2547-8433-F5B49D459873}" type="pres">
      <dgm:prSet presAssocID="{C81545DD-0944-824C-BDEF-2953040814FF}" presName="ParentText" presStyleLbl="node1" presStyleIdx="0" presStyleCnt="5">
        <dgm:presLayoutVars>
          <dgm:chMax val="1"/>
          <dgm:chPref val="1"/>
          <dgm:bulletEnabled val="1"/>
        </dgm:presLayoutVars>
      </dgm:prSet>
      <dgm:spPr/>
      <dgm:t>
        <a:bodyPr/>
        <a:lstStyle/>
        <a:p>
          <a:endParaRPr lang="en-US"/>
        </a:p>
      </dgm:t>
    </dgm:pt>
    <dgm:pt modelId="{C5404660-9201-344C-81B4-742F347D7C9C}" type="pres">
      <dgm:prSet presAssocID="{C81545DD-0944-824C-BDEF-2953040814FF}" presName="ChildText" presStyleLbl="revTx" presStyleIdx="0" presStyleCnt="4">
        <dgm:presLayoutVars>
          <dgm:chMax val="0"/>
          <dgm:chPref val="0"/>
          <dgm:bulletEnabled val="1"/>
        </dgm:presLayoutVars>
      </dgm:prSet>
      <dgm:spPr/>
    </dgm:pt>
    <dgm:pt modelId="{B775FF10-B357-784D-A09A-F038AFCB9D0C}" type="pres">
      <dgm:prSet presAssocID="{C1A9DE2B-2E86-5D4E-8AF5-D4AFCE8110DD}" presName="sibTrans" presStyleCnt="0"/>
      <dgm:spPr/>
    </dgm:pt>
    <dgm:pt modelId="{BD30CB09-E1EC-364D-97AC-DFD351C30597}" type="pres">
      <dgm:prSet presAssocID="{7CFF4B45-8ACF-A74C-8CB5-5E672C4A2512}" presName="composite" presStyleCnt="0"/>
      <dgm:spPr/>
    </dgm:pt>
    <dgm:pt modelId="{1A0ED4EA-5C20-274F-9CEE-803F30D1F9FA}" type="pres">
      <dgm:prSet presAssocID="{7CFF4B45-8ACF-A74C-8CB5-5E672C4A2512}" presName="bentUpArrow1" presStyleLbl="alignImgPlace1" presStyleIdx="1" presStyleCnt="4"/>
      <dgm:spPr/>
    </dgm:pt>
    <dgm:pt modelId="{98A5D61D-4CEC-A244-8EE3-CD9F7F70B1D6}" type="pres">
      <dgm:prSet presAssocID="{7CFF4B45-8ACF-A74C-8CB5-5E672C4A2512}" presName="ParentText" presStyleLbl="node1" presStyleIdx="1" presStyleCnt="5">
        <dgm:presLayoutVars>
          <dgm:chMax val="1"/>
          <dgm:chPref val="1"/>
          <dgm:bulletEnabled val="1"/>
        </dgm:presLayoutVars>
      </dgm:prSet>
      <dgm:spPr/>
      <dgm:t>
        <a:bodyPr/>
        <a:lstStyle/>
        <a:p>
          <a:endParaRPr lang="en-US"/>
        </a:p>
      </dgm:t>
    </dgm:pt>
    <dgm:pt modelId="{34E99FD5-992D-714A-AA7A-E4B9A5354ED6}" type="pres">
      <dgm:prSet presAssocID="{7CFF4B45-8ACF-A74C-8CB5-5E672C4A2512}" presName="ChildText" presStyleLbl="revTx" presStyleIdx="1" presStyleCnt="4">
        <dgm:presLayoutVars>
          <dgm:chMax val="0"/>
          <dgm:chPref val="0"/>
          <dgm:bulletEnabled val="1"/>
        </dgm:presLayoutVars>
      </dgm:prSet>
      <dgm:spPr/>
    </dgm:pt>
    <dgm:pt modelId="{37A9B2C6-9201-C54F-85D9-7E4697D1D415}" type="pres">
      <dgm:prSet presAssocID="{6268B4D6-7AF9-5D4D-876A-915D453BD7E5}" presName="sibTrans" presStyleCnt="0"/>
      <dgm:spPr/>
    </dgm:pt>
    <dgm:pt modelId="{639F5744-FA62-3F41-82FF-3FEB52427569}" type="pres">
      <dgm:prSet presAssocID="{45B847D1-E708-EF4F-8531-4E91213D374A}" presName="composite" presStyleCnt="0"/>
      <dgm:spPr/>
    </dgm:pt>
    <dgm:pt modelId="{BA74DED7-E13A-7644-ABD5-F833FC257222}" type="pres">
      <dgm:prSet presAssocID="{45B847D1-E708-EF4F-8531-4E91213D374A}" presName="bentUpArrow1" presStyleLbl="alignImgPlace1" presStyleIdx="2" presStyleCnt="4"/>
      <dgm:spPr/>
    </dgm:pt>
    <dgm:pt modelId="{02B78EFB-9F66-084A-91D6-07A57AB325A6}" type="pres">
      <dgm:prSet presAssocID="{45B847D1-E708-EF4F-8531-4E91213D374A}" presName="ParentText" presStyleLbl="node1" presStyleIdx="2" presStyleCnt="5">
        <dgm:presLayoutVars>
          <dgm:chMax val="1"/>
          <dgm:chPref val="1"/>
          <dgm:bulletEnabled val="1"/>
        </dgm:presLayoutVars>
      </dgm:prSet>
      <dgm:spPr/>
      <dgm:t>
        <a:bodyPr/>
        <a:lstStyle/>
        <a:p>
          <a:endParaRPr lang="en-US"/>
        </a:p>
      </dgm:t>
    </dgm:pt>
    <dgm:pt modelId="{5623371B-0CA8-6F48-843A-015D2F13A0A3}" type="pres">
      <dgm:prSet presAssocID="{45B847D1-E708-EF4F-8531-4E91213D374A}" presName="ChildText" presStyleLbl="revTx" presStyleIdx="2" presStyleCnt="4">
        <dgm:presLayoutVars>
          <dgm:chMax val="0"/>
          <dgm:chPref val="0"/>
          <dgm:bulletEnabled val="1"/>
        </dgm:presLayoutVars>
      </dgm:prSet>
      <dgm:spPr/>
    </dgm:pt>
    <dgm:pt modelId="{9026F14A-C088-794D-B42D-C7E20B03BAE2}" type="pres">
      <dgm:prSet presAssocID="{EF522474-C33E-244C-9A79-7E54BA1130C4}" presName="sibTrans" presStyleCnt="0"/>
      <dgm:spPr/>
    </dgm:pt>
    <dgm:pt modelId="{FA6678A9-B2CE-344F-8686-D901B5EBD383}" type="pres">
      <dgm:prSet presAssocID="{6DD09E52-352A-DD42-901B-B780BA1597F5}" presName="composite" presStyleCnt="0"/>
      <dgm:spPr/>
    </dgm:pt>
    <dgm:pt modelId="{B759B911-4FE3-5147-A1EB-4D4BFD077FFB}" type="pres">
      <dgm:prSet presAssocID="{6DD09E52-352A-DD42-901B-B780BA1597F5}" presName="bentUpArrow1" presStyleLbl="alignImgPlace1" presStyleIdx="3" presStyleCnt="4"/>
      <dgm:spPr/>
    </dgm:pt>
    <dgm:pt modelId="{4F23F127-5120-7E44-AC81-B80FE9BF7E2C}" type="pres">
      <dgm:prSet presAssocID="{6DD09E52-352A-DD42-901B-B780BA1597F5}" presName="ParentText" presStyleLbl="node1" presStyleIdx="3" presStyleCnt="5">
        <dgm:presLayoutVars>
          <dgm:chMax val="1"/>
          <dgm:chPref val="1"/>
          <dgm:bulletEnabled val="1"/>
        </dgm:presLayoutVars>
      </dgm:prSet>
      <dgm:spPr/>
      <dgm:t>
        <a:bodyPr/>
        <a:lstStyle/>
        <a:p>
          <a:endParaRPr lang="en-US"/>
        </a:p>
      </dgm:t>
    </dgm:pt>
    <dgm:pt modelId="{2EED9785-F7E4-1141-A707-C62CB872AE08}" type="pres">
      <dgm:prSet presAssocID="{6DD09E52-352A-DD42-901B-B780BA1597F5}" presName="ChildText" presStyleLbl="revTx" presStyleIdx="3" presStyleCnt="4">
        <dgm:presLayoutVars>
          <dgm:chMax val="0"/>
          <dgm:chPref val="0"/>
          <dgm:bulletEnabled val="1"/>
        </dgm:presLayoutVars>
      </dgm:prSet>
      <dgm:spPr/>
    </dgm:pt>
    <dgm:pt modelId="{36BF35EB-8665-7E47-AB72-4E498350D5ED}" type="pres">
      <dgm:prSet presAssocID="{82572A86-D653-FF43-B5D0-46C50C3EBB91}" presName="sibTrans" presStyleCnt="0"/>
      <dgm:spPr/>
    </dgm:pt>
    <dgm:pt modelId="{93AE2219-FEED-2F4E-9EAA-DA9B6CD56814}" type="pres">
      <dgm:prSet presAssocID="{7C1963F6-B0ED-444D-BE1B-B070872982E0}" presName="composite" presStyleCnt="0"/>
      <dgm:spPr/>
    </dgm:pt>
    <dgm:pt modelId="{2D8BFB70-1D7C-2A4C-85F2-7DAA53D9D28C}" type="pres">
      <dgm:prSet presAssocID="{7C1963F6-B0ED-444D-BE1B-B070872982E0}" presName="ParentText" presStyleLbl="node1" presStyleIdx="4" presStyleCnt="5">
        <dgm:presLayoutVars>
          <dgm:chMax val="1"/>
          <dgm:chPref val="1"/>
          <dgm:bulletEnabled val="1"/>
        </dgm:presLayoutVars>
      </dgm:prSet>
      <dgm:spPr/>
      <dgm:t>
        <a:bodyPr/>
        <a:lstStyle/>
        <a:p>
          <a:endParaRPr lang="en-US"/>
        </a:p>
      </dgm:t>
    </dgm:pt>
  </dgm:ptLst>
  <dgm:cxnLst>
    <dgm:cxn modelId="{3EA107A9-D58B-374D-9C90-ABE76BD96712}" type="presOf" srcId="{58FCF9FB-0875-7F43-88AA-45688DD909D2}" destId="{A7F8B6B0-4828-7D4C-A1EB-EE9E3F2298E9}" srcOrd="0" destOrd="0" presId="urn:microsoft.com/office/officeart/2005/8/layout/StepDownProcess"/>
    <dgm:cxn modelId="{514D7BF4-E41E-D249-970A-E5A1DB4C584B}" type="presOf" srcId="{7CFF4B45-8ACF-A74C-8CB5-5E672C4A2512}" destId="{98A5D61D-4CEC-A244-8EE3-CD9F7F70B1D6}" srcOrd="0" destOrd="0" presId="urn:microsoft.com/office/officeart/2005/8/layout/StepDownProcess"/>
    <dgm:cxn modelId="{C158B6BC-BADE-3E43-A245-1E7646E17FC1}" type="presOf" srcId="{7C1963F6-B0ED-444D-BE1B-B070872982E0}" destId="{2D8BFB70-1D7C-2A4C-85F2-7DAA53D9D28C}" srcOrd="0" destOrd="0" presId="urn:microsoft.com/office/officeart/2005/8/layout/StepDownProcess"/>
    <dgm:cxn modelId="{998A83AD-17DF-4B44-8AB1-81F2D6262463}" srcId="{58FCF9FB-0875-7F43-88AA-45688DD909D2}" destId="{7C1963F6-B0ED-444D-BE1B-B070872982E0}" srcOrd="4" destOrd="0" parTransId="{0263A031-C346-6842-9FAD-A2C8087DF137}" sibTransId="{315AE42C-B1BB-0C40-98CD-5B219EFEEA6B}"/>
    <dgm:cxn modelId="{FF686C5C-477B-2D4D-8AF6-22E4D0E7E9ED}" type="presOf" srcId="{6DD09E52-352A-DD42-901B-B780BA1597F5}" destId="{4F23F127-5120-7E44-AC81-B80FE9BF7E2C}" srcOrd="0" destOrd="0" presId="urn:microsoft.com/office/officeart/2005/8/layout/StepDownProcess"/>
    <dgm:cxn modelId="{2DF3B243-627B-0442-9AA8-0900AC429182}" srcId="{58FCF9FB-0875-7F43-88AA-45688DD909D2}" destId="{7CFF4B45-8ACF-A74C-8CB5-5E672C4A2512}" srcOrd="1" destOrd="0" parTransId="{140608E0-DF31-334A-BE1A-702B6BE61713}" sibTransId="{6268B4D6-7AF9-5D4D-876A-915D453BD7E5}"/>
    <dgm:cxn modelId="{E85594CF-75D1-0F47-81F1-AEA655A717F5}" srcId="{58FCF9FB-0875-7F43-88AA-45688DD909D2}" destId="{6DD09E52-352A-DD42-901B-B780BA1597F5}" srcOrd="3" destOrd="0" parTransId="{E344748C-01EC-0F4F-B093-172B7E1E53B8}" sibTransId="{82572A86-D653-FF43-B5D0-46C50C3EBB91}"/>
    <dgm:cxn modelId="{9EECBD56-8E8A-2B4D-9366-DDF1B1F400B2}" type="presOf" srcId="{45B847D1-E708-EF4F-8531-4E91213D374A}" destId="{02B78EFB-9F66-084A-91D6-07A57AB325A6}" srcOrd="0" destOrd="0" presId="urn:microsoft.com/office/officeart/2005/8/layout/StepDownProcess"/>
    <dgm:cxn modelId="{4949DBA4-EF9E-5247-83F2-BD9406C1BD66}" type="presOf" srcId="{C81545DD-0944-824C-BDEF-2953040814FF}" destId="{7ED18B8E-DA4D-2547-8433-F5B49D459873}" srcOrd="0" destOrd="0" presId="urn:microsoft.com/office/officeart/2005/8/layout/StepDownProcess"/>
    <dgm:cxn modelId="{AF6F5D69-DC3C-3040-BADF-778A8142E02A}" srcId="{58FCF9FB-0875-7F43-88AA-45688DD909D2}" destId="{45B847D1-E708-EF4F-8531-4E91213D374A}" srcOrd="2" destOrd="0" parTransId="{25BE2CC9-60C4-9448-A79D-9AD5C6845BA2}" sibTransId="{EF522474-C33E-244C-9A79-7E54BA1130C4}"/>
    <dgm:cxn modelId="{0E7F8ADE-4482-9E43-8BA2-8EA30AD9DD89}" srcId="{58FCF9FB-0875-7F43-88AA-45688DD909D2}" destId="{C81545DD-0944-824C-BDEF-2953040814FF}" srcOrd="0" destOrd="0" parTransId="{5A27ECD7-3CE1-6243-AFCB-EEF08A76A102}" sibTransId="{C1A9DE2B-2E86-5D4E-8AF5-D4AFCE8110DD}"/>
    <dgm:cxn modelId="{5BBBECCF-4AF6-D841-A84C-1C1A4D6B7B75}" type="presParOf" srcId="{A7F8B6B0-4828-7D4C-A1EB-EE9E3F2298E9}" destId="{E3F37EF1-B354-6F45-B200-C3038218DE4C}" srcOrd="0" destOrd="0" presId="urn:microsoft.com/office/officeart/2005/8/layout/StepDownProcess"/>
    <dgm:cxn modelId="{8BA1EC22-E73D-3F46-884B-96638CFC0AB4}" type="presParOf" srcId="{E3F37EF1-B354-6F45-B200-C3038218DE4C}" destId="{6997D912-3A06-2245-B4BF-68589B3175E8}" srcOrd="0" destOrd="0" presId="urn:microsoft.com/office/officeart/2005/8/layout/StepDownProcess"/>
    <dgm:cxn modelId="{4A3DDCD1-A522-1140-929C-B290EA1C45A0}" type="presParOf" srcId="{E3F37EF1-B354-6F45-B200-C3038218DE4C}" destId="{7ED18B8E-DA4D-2547-8433-F5B49D459873}" srcOrd="1" destOrd="0" presId="urn:microsoft.com/office/officeart/2005/8/layout/StepDownProcess"/>
    <dgm:cxn modelId="{CC32EB83-4F77-384A-BAB2-582AECD793BC}" type="presParOf" srcId="{E3F37EF1-B354-6F45-B200-C3038218DE4C}" destId="{C5404660-9201-344C-81B4-742F347D7C9C}" srcOrd="2" destOrd="0" presId="urn:microsoft.com/office/officeart/2005/8/layout/StepDownProcess"/>
    <dgm:cxn modelId="{82243DD1-3A74-2041-9092-8B6E1E631396}" type="presParOf" srcId="{A7F8B6B0-4828-7D4C-A1EB-EE9E3F2298E9}" destId="{B775FF10-B357-784D-A09A-F038AFCB9D0C}" srcOrd="1" destOrd="0" presId="urn:microsoft.com/office/officeart/2005/8/layout/StepDownProcess"/>
    <dgm:cxn modelId="{00E302EB-411B-874B-A03D-698A5A639D07}" type="presParOf" srcId="{A7F8B6B0-4828-7D4C-A1EB-EE9E3F2298E9}" destId="{BD30CB09-E1EC-364D-97AC-DFD351C30597}" srcOrd="2" destOrd="0" presId="urn:microsoft.com/office/officeart/2005/8/layout/StepDownProcess"/>
    <dgm:cxn modelId="{0F83B44C-FA42-7040-BC5C-3EBCE97E3130}" type="presParOf" srcId="{BD30CB09-E1EC-364D-97AC-DFD351C30597}" destId="{1A0ED4EA-5C20-274F-9CEE-803F30D1F9FA}" srcOrd="0" destOrd="0" presId="urn:microsoft.com/office/officeart/2005/8/layout/StepDownProcess"/>
    <dgm:cxn modelId="{304FEDF0-8883-6648-8FA5-0C39B1692BB4}" type="presParOf" srcId="{BD30CB09-E1EC-364D-97AC-DFD351C30597}" destId="{98A5D61D-4CEC-A244-8EE3-CD9F7F70B1D6}" srcOrd="1" destOrd="0" presId="urn:microsoft.com/office/officeart/2005/8/layout/StepDownProcess"/>
    <dgm:cxn modelId="{C7C63EF1-294C-2141-9B3D-61955ED67414}" type="presParOf" srcId="{BD30CB09-E1EC-364D-97AC-DFD351C30597}" destId="{34E99FD5-992D-714A-AA7A-E4B9A5354ED6}" srcOrd="2" destOrd="0" presId="urn:microsoft.com/office/officeart/2005/8/layout/StepDownProcess"/>
    <dgm:cxn modelId="{FF8545EE-3064-6F4B-9BC5-73958B988454}" type="presParOf" srcId="{A7F8B6B0-4828-7D4C-A1EB-EE9E3F2298E9}" destId="{37A9B2C6-9201-C54F-85D9-7E4697D1D415}" srcOrd="3" destOrd="0" presId="urn:microsoft.com/office/officeart/2005/8/layout/StepDownProcess"/>
    <dgm:cxn modelId="{B07532D7-EF7A-5845-BE90-D91F611FE079}" type="presParOf" srcId="{A7F8B6B0-4828-7D4C-A1EB-EE9E3F2298E9}" destId="{639F5744-FA62-3F41-82FF-3FEB52427569}" srcOrd="4" destOrd="0" presId="urn:microsoft.com/office/officeart/2005/8/layout/StepDownProcess"/>
    <dgm:cxn modelId="{AC74F705-7A27-8740-B696-D64407AF41EC}" type="presParOf" srcId="{639F5744-FA62-3F41-82FF-3FEB52427569}" destId="{BA74DED7-E13A-7644-ABD5-F833FC257222}" srcOrd="0" destOrd="0" presId="urn:microsoft.com/office/officeart/2005/8/layout/StepDownProcess"/>
    <dgm:cxn modelId="{D00B4379-445B-DC41-B4FE-4AF937A7E51A}" type="presParOf" srcId="{639F5744-FA62-3F41-82FF-3FEB52427569}" destId="{02B78EFB-9F66-084A-91D6-07A57AB325A6}" srcOrd="1" destOrd="0" presId="urn:microsoft.com/office/officeart/2005/8/layout/StepDownProcess"/>
    <dgm:cxn modelId="{7FCAB31E-C1E5-4A42-8CF6-9E6A845A0A49}" type="presParOf" srcId="{639F5744-FA62-3F41-82FF-3FEB52427569}" destId="{5623371B-0CA8-6F48-843A-015D2F13A0A3}" srcOrd="2" destOrd="0" presId="urn:microsoft.com/office/officeart/2005/8/layout/StepDownProcess"/>
    <dgm:cxn modelId="{A0E6E639-634B-9746-9F5B-08C491AF25F2}" type="presParOf" srcId="{A7F8B6B0-4828-7D4C-A1EB-EE9E3F2298E9}" destId="{9026F14A-C088-794D-B42D-C7E20B03BAE2}" srcOrd="5" destOrd="0" presId="urn:microsoft.com/office/officeart/2005/8/layout/StepDownProcess"/>
    <dgm:cxn modelId="{4D230B14-14FA-094A-975A-EA137F11B7E8}" type="presParOf" srcId="{A7F8B6B0-4828-7D4C-A1EB-EE9E3F2298E9}" destId="{FA6678A9-B2CE-344F-8686-D901B5EBD383}" srcOrd="6" destOrd="0" presId="urn:microsoft.com/office/officeart/2005/8/layout/StepDownProcess"/>
    <dgm:cxn modelId="{487E169B-DA0D-284F-829E-ADA4AA215A99}" type="presParOf" srcId="{FA6678A9-B2CE-344F-8686-D901B5EBD383}" destId="{B759B911-4FE3-5147-A1EB-4D4BFD077FFB}" srcOrd="0" destOrd="0" presId="urn:microsoft.com/office/officeart/2005/8/layout/StepDownProcess"/>
    <dgm:cxn modelId="{3E1938E0-FE21-4F4D-AB61-DF4FCA377E8C}" type="presParOf" srcId="{FA6678A9-B2CE-344F-8686-D901B5EBD383}" destId="{4F23F127-5120-7E44-AC81-B80FE9BF7E2C}" srcOrd="1" destOrd="0" presId="urn:microsoft.com/office/officeart/2005/8/layout/StepDownProcess"/>
    <dgm:cxn modelId="{8A17B7C5-0483-5243-972E-869FCD99F63A}" type="presParOf" srcId="{FA6678A9-B2CE-344F-8686-D901B5EBD383}" destId="{2EED9785-F7E4-1141-A707-C62CB872AE08}" srcOrd="2" destOrd="0" presId="urn:microsoft.com/office/officeart/2005/8/layout/StepDownProcess"/>
    <dgm:cxn modelId="{CE115F52-83C2-3A4B-AE59-40F701B46E75}" type="presParOf" srcId="{A7F8B6B0-4828-7D4C-A1EB-EE9E3F2298E9}" destId="{36BF35EB-8665-7E47-AB72-4E498350D5ED}" srcOrd="7" destOrd="0" presId="urn:microsoft.com/office/officeart/2005/8/layout/StepDownProcess"/>
    <dgm:cxn modelId="{DE113EDD-0176-8B42-A811-E59E05F4E451}" type="presParOf" srcId="{A7F8B6B0-4828-7D4C-A1EB-EE9E3F2298E9}" destId="{93AE2219-FEED-2F4E-9EAA-DA9B6CD56814}" srcOrd="8" destOrd="0" presId="urn:microsoft.com/office/officeart/2005/8/layout/StepDownProcess"/>
    <dgm:cxn modelId="{00F18C01-3A6D-5948-A676-066B77B20F78}" type="presParOf" srcId="{93AE2219-FEED-2F4E-9EAA-DA9B6CD56814}" destId="{2D8BFB70-1D7C-2A4C-85F2-7DAA53D9D28C}"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8FCF9FB-0875-7F43-88AA-45688DD909D2}" type="doc">
      <dgm:prSet loTypeId="urn:microsoft.com/office/officeart/2005/8/layout/StepDownProcess" loCatId="" qsTypeId="urn:microsoft.com/office/officeart/2005/8/quickstyle/simple2" qsCatId="simple" csTypeId="urn:microsoft.com/office/officeart/2005/8/colors/accent3_1" csCatId="accent3" phldr="1"/>
      <dgm:spPr/>
    </dgm:pt>
    <dgm:pt modelId="{C81545DD-0944-824C-BDEF-2953040814FF}">
      <dgm:prSet phldrT="[Text]" custT="1"/>
      <dgm:spPr/>
      <dgm:t>
        <a:bodyPr/>
        <a:lstStyle/>
        <a:p>
          <a:r>
            <a:rPr lang="en-US" sz="1200" b="1" dirty="0" smtClean="0">
              <a:latin typeface="Arial" charset="0"/>
              <a:ea typeface="Arial" charset="0"/>
              <a:cs typeface="Arial" charset="0"/>
            </a:rPr>
            <a:t>Data Requirements</a:t>
          </a:r>
          <a:endParaRPr lang="en-US" sz="1200" b="1" dirty="0">
            <a:latin typeface="Arial" charset="0"/>
            <a:ea typeface="Arial" charset="0"/>
            <a:cs typeface="Arial" charset="0"/>
          </a:endParaRPr>
        </a:p>
      </dgm:t>
    </dgm:pt>
    <dgm:pt modelId="{5A27ECD7-3CE1-6243-AFCB-EEF08A76A102}" type="parTrans" cxnId="{0E7F8ADE-4482-9E43-8BA2-8EA30AD9DD89}">
      <dgm:prSet/>
      <dgm:spPr/>
      <dgm:t>
        <a:bodyPr/>
        <a:lstStyle/>
        <a:p>
          <a:endParaRPr lang="en-US" sz="1800" b="1">
            <a:latin typeface="Arial" charset="0"/>
            <a:ea typeface="Arial" charset="0"/>
            <a:cs typeface="Arial" charset="0"/>
          </a:endParaRPr>
        </a:p>
      </dgm:t>
    </dgm:pt>
    <dgm:pt modelId="{C1A9DE2B-2E86-5D4E-8AF5-D4AFCE8110DD}" type="sibTrans" cxnId="{0E7F8ADE-4482-9E43-8BA2-8EA30AD9DD89}">
      <dgm:prSet/>
      <dgm:spPr/>
      <dgm:t>
        <a:bodyPr/>
        <a:lstStyle/>
        <a:p>
          <a:endParaRPr lang="en-US" sz="1800" b="1">
            <a:latin typeface="Arial" charset="0"/>
            <a:ea typeface="Arial" charset="0"/>
            <a:cs typeface="Arial" charset="0"/>
          </a:endParaRPr>
        </a:p>
      </dgm:t>
    </dgm:pt>
    <dgm:pt modelId="{7CFF4B45-8ACF-A74C-8CB5-5E672C4A2512}">
      <dgm:prSet phldrT="[Text]" custT="1"/>
      <dgm:spPr/>
      <dgm:t>
        <a:bodyPr/>
        <a:lstStyle/>
        <a:p>
          <a:r>
            <a:rPr lang="en-US" sz="1200" b="1" dirty="0" smtClean="0">
              <a:latin typeface="Arial" charset="0"/>
              <a:ea typeface="Arial" charset="0"/>
              <a:cs typeface="Arial" charset="0"/>
            </a:rPr>
            <a:t>Data Collection</a:t>
          </a:r>
          <a:endParaRPr lang="en-US" sz="1200" b="1" dirty="0">
            <a:latin typeface="Arial" charset="0"/>
            <a:ea typeface="Arial" charset="0"/>
            <a:cs typeface="Arial" charset="0"/>
          </a:endParaRPr>
        </a:p>
      </dgm:t>
    </dgm:pt>
    <dgm:pt modelId="{140608E0-DF31-334A-BE1A-702B6BE61713}" type="parTrans" cxnId="{2DF3B243-627B-0442-9AA8-0900AC429182}">
      <dgm:prSet/>
      <dgm:spPr/>
      <dgm:t>
        <a:bodyPr/>
        <a:lstStyle/>
        <a:p>
          <a:endParaRPr lang="en-US" sz="1800" b="1">
            <a:latin typeface="Arial" charset="0"/>
            <a:ea typeface="Arial" charset="0"/>
            <a:cs typeface="Arial" charset="0"/>
          </a:endParaRPr>
        </a:p>
      </dgm:t>
    </dgm:pt>
    <dgm:pt modelId="{6268B4D6-7AF9-5D4D-876A-915D453BD7E5}" type="sibTrans" cxnId="{2DF3B243-627B-0442-9AA8-0900AC429182}">
      <dgm:prSet/>
      <dgm:spPr/>
      <dgm:t>
        <a:bodyPr/>
        <a:lstStyle/>
        <a:p>
          <a:endParaRPr lang="en-US" sz="1800" b="1">
            <a:latin typeface="Arial" charset="0"/>
            <a:ea typeface="Arial" charset="0"/>
            <a:cs typeface="Arial" charset="0"/>
          </a:endParaRPr>
        </a:p>
      </dgm:t>
    </dgm:pt>
    <dgm:pt modelId="{45B847D1-E708-EF4F-8531-4E91213D374A}">
      <dgm:prSet phldrT="[Text]" custT="1"/>
      <dgm:spPr>
        <a:solidFill>
          <a:schemeClr val="bg1">
            <a:lumMod val="75000"/>
          </a:schemeClr>
        </a:solidFill>
      </dgm:spPr>
      <dgm:t>
        <a:bodyPr/>
        <a:lstStyle/>
        <a:p>
          <a:r>
            <a:rPr lang="en-US" sz="1200" b="1" dirty="0" smtClean="0">
              <a:latin typeface="Arial" charset="0"/>
              <a:ea typeface="Arial" charset="0"/>
              <a:cs typeface="Arial" charset="0"/>
            </a:rPr>
            <a:t>Data Processing</a:t>
          </a:r>
          <a:endParaRPr lang="en-US" sz="1200" b="1" dirty="0">
            <a:latin typeface="Arial" charset="0"/>
            <a:ea typeface="Arial" charset="0"/>
            <a:cs typeface="Arial" charset="0"/>
          </a:endParaRPr>
        </a:p>
      </dgm:t>
    </dgm:pt>
    <dgm:pt modelId="{25BE2CC9-60C4-9448-A79D-9AD5C6845BA2}" type="parTrans" cxnId="{AF6F5D69-DC3C-3040-BADF-778A8142E02A}">
      <dgm:prSet/>
      <dgm:spPr/>
      <dgm:t>
        <a:bodyPr/>
        <a:lstStyle/>
        <a:p>
          <a:endParaRPr lang="en-US" sz="1800" b="1">
            <a:latin typeface="Arial" charset="0"/>
            <a:ea typeface="Arial" charset="0"/>
            <a:cs typeface="Arial" charset="0"/>
          </a:endParaRPr>
        </a:p>
      </dgm:t>
    </dgm:pt>
    <dgm:pt modelId="{EF522474-C33E-244C-9A79-7E54BA1130C4}" type="sibTrans" cxnId="{AF6F5D69-DC3C-3040-BADF-778A8142E02A}">
      <dgm:prSet/>
      <dgm:spPr/>
      <dgm:t>
        <a:bodyPr/>
        <a:lstStyle/>
        <a:p>
          <a:endParaRPr lang="en-US" sz="1800" b="1">
            <a:latin typeface="Arial" charset="0"/>
            <a:ea typeface="Arial" charset="0"/>
            <a:cs typeface="Arial" charset="0"/>
          </a:endParaRPr>
        </a:p>
      </dgm:t>
    </dgm:pt>
    <dgm:pt modelId="{6DD09E52-352A-DD42-901B-B780BA1597F5}">
      <dgm:prSet phldrT="[Text]" custT="1"/>
      <dgm:spPr/>
      <dgm:t>
        <a:bodyPr/>
        <a:lstStyle/>
        <a:p>
          <a:r>
            <a:rPr lang="en-US" sz="1200" b="1" dirty="0" smtClean="0">
              <a:latin typeface="Arial" charset="0"/>
              <a:ea typeface="Arial" charset="0"/>
              <a:cs typeface="Arial" charset="0"/>
            </a:rPr>
            <a:t>Analyzing, Modeling and Algorithms</a:t>
          </a:r>
        </a:p>
      </dgm:t>
    </dgm:pt>
    <dgm:pt modelId="{E344748C-01EC-0F4F-B093-172B7E1E53B8}" type="parTrans" cxnId="{E85594CF-75D1-0F47-81F1-AEA655A717F5}">
      <dgm:prSet/>
      <dgm:spPr/>
      <dgm:t>
        <a:bodyPr/>
        <a:lstStyle/>
        <a:p>
          <a:endParaRPr lang="en-US" sz="1800" b="1">
            <a:latin typeface="Arial" charset="0"/>
            <a:ea typeface="Arial" charset="0"/>
            <a:cs typeface="Arial" charset="0"/>
          </a:endParaRPr>
        </a:p>
      </dgm:t>
    </dgm:pt>
    <dgm:pt modelId="{82572A86-D653-FF43-B5D0-46C50C3EBB91}" type="sibTrans" cxnId="{E85594CF-75D1-0F47-81F1-AEA655A717F5}">
      <dgm:prSet/>
      <dgm:spPr/>
      <dgm:t>
        <a:bodyPr/>
        <a:lstStyle/>
        <a:p>
          <a:endParaRPr lang="en-US" sz="1800" b="1">
            <a:latin typeface="Arial" charset="0"/>
            <a:ea typeface="Arial" charset="0"/>
            <a:cs typeface="Arial" charset="0"/>
          </a:endParaRPr>
        </a:p>
      </dgm:t>
    </dgm:pt>
    <dgm:pt modelId="{7C1963F6-B0ED-444D-BE1B-B070872982E0}">
      <dgm:prSet phldrT="[Text]" custT="1"/>
      <dgm:spPr/>
      <dgm:t>
        <a:bodyPr/>
        <a:lstStyle/>
        <a:p>
          <a:r>
            <a:rPr lang="en-US" sz="1200" b="1" dirty="0" smtClean="0">
              <a:latin typeface="Arial" charset="0"/>
              <a:ea typeface="Arial" charset="0"/>
              <a:cs typeface="Arial" charset="0"/>
            </a:rPr>
            <a:t>Communication</a:t>
          </a:r>
        </a:p>
      </dgm:t>
    </dgm:pt>
    <dgm:pt modelId="{0263A031-C346-6842-9FAD-A2C8087DF137}" type="parTrans" cxnId="{998A83AD-17DF-4B44-8AB1-81F2D6262463}">
      <dgm:prSet/>
      <dgm:spPr/>
      <dgm:t>
        <a:bodyPr/>
        <a:lstStyle/>
        <a:p>
          <a:endParaRPr lang="en-US" sz="1800" b="1">
            <a:latin typeface="Arial" charset="0"/>
            <a:ea typeface="Arial" charset="0"/>
            <a:cs typeface="Arial" charset="0"/>
          </a:endParaRPr>
        </a:p>
      </dgm:t>
    </dgm:pt>
    <dgm:pt modelId="{315AE42C-B1BB-0C40-98CD-5B219EFEEA6B}" type="sibTrans" cxnId="{998A83AD-17DF-4B44-8AB1-81F2D6262463}">
      <dgm:prSet/>
      <dgm:spPr/>
      <dgm:t>
        <a:bodyPr/>
        <a:lstStyle/>
        <a:p>
          <a:endParaRPr lang="en-US" sz="1800" b="1">
            <a:latin typeface="Arial" charset="0"/>
            <a:ea typeface="Arial" charset="0"/>
            <a:cs typeface="Arial" charset="0"/>
          </a:endParaRPr>
        </a:p>
      </dgm:t>
    </dgm:pt>
    <dgm:pt modelId="{A7F8B6B0-4828-7D4C-A1EB-EE9E3F2298E9}" type="pres">
      <dgm:prSet presAssocID="{58FCF9FB-0875-7F43-88AA-45688DD909D2}" presName="rootnode" presStyleCnt="0">
        <dgm:presLayoutVars>
          <dgm:chMax/>
          <dgm:chPref/>
          <dgm:dir/>
          <dgm:animLvl val="lvl"/>
        </dgm:presLayoutVars>
      </dgm:prSet>
      <dgm:spPr/>
    </dgm:pt>
    <dgm:pt modelId="{E3F37EF1-B354-6F45-B200-C3038218DE4C}" type="pres">
      <dgm:prSet presAssocID="{C81545DD-0944-824C-BDEF-2953040814FF}" presName="composite" presStyleCnt="0"/>
      <dgm:spPr/>
    </dgm:pt>
    <dgm:pt modelId="{6997D912-3A06-2245-B4BF-68589B3175E8}" type="pres">
      <dgm:prSet presAssocID="{C81545DD-0944-824C-BDEF-2953040814FF}" presName="bentUpArrow1" presStyleLbl="alignImgPlace1" presStyleIdx="0" presStyleCnt="4"/>
      <dgm:spPr/>
    </dgm:pt>
    <dgm:pt modelId="{7ED18B8E-DA4D-2547-8433-F5B49D459873}" type="pres">
      <dgm:prSet presAssocID="{C81545DD-0944-824C-BDEF-2953040814FF}" presName="ParentText" presStyleLbl="node1" presStyleIdx="0" presStyleCnt="5">
        <dgm:presLayoutVars>
          <dgm:chMax val="1"/>
          <dgm:chPref val="1"/>
          <dgm:bulletEnabled val="1"/>
        </dgm:presLayoutVars>
      </dgm:prSet>
      <dgm:spPr/>
      <dgm:t>
        <a:bodyPr/>
        <a:lstStyle/>
        <a:p>
          <a:endParaRPr lang="en-US"/>
        </a:p>
      </dgm:t>
    </dgm:pt>
    <dgm:pt modelId="{C5404660-9201-344C-81B4-742F347D7C9C}" type="pres">
      <dgm:prSet presAssocID="{C81545DD-0944-824C-BDEF-2953040814FF}" presName="ChildText" presStyleLbl="revTx" presStyleIdx="0" presStyleCnt="4">
        <dgm:presLayoutVars>
          <dgm:chMax val="0"/>
          <dgm:chPref val="0"/>
          <dgm:bulletEnabled val="1"/>
        </dgm:presLayoutVars>
      </dgm:prSet>
      <dgm:spPr/>
    </dgm:pt>
    <dgm:pt modelId="{B775FF10-B357-784D-A09A-F038AFCB9D0C}" type="pres">
      <dgm:prSet presAssocID="{C1A9DE2B-2E86-5D4E-8AF5-D4AFCE8110DD}" presName="sibTrans" presStyleCnt="0"/>
      <dgm:spPr/>
    </dgm:pt>
    <dgm:pt modelId="{BD30CB09-E1EC-364D-97AC-DFD351C30597}" type="pres">
      <dgm:prSet presAssocID="{7CFF4B45-8ACF-A74C-8CB5-5E672C4A2512}" presName="composite" presStyleCnt="0"/>
      <dgm:spPr/>
    </dgm:pt>
    <dgm:pt modelId="{1A0ED4EA-5C20-274F-9CEE-803F30D1F9FA}" type="pres">
      <dgm:prSet presAssocID="{7CFF4B45-8ACF-A74C-8CB5-5E672C4A2512}" presName="bentUpArrow1" presStyleLbl="alignImgPlace1" presStyleIdx="1" presStyleCnt="4"/>
      <dgm:spPr/>
    </dgm:pt>
    <dgm:pt modelId="{98A5D61D-4CEC-A244-8EE3-CD9F7F70B1D6}" type="pres">
      <dgm:prSet presAssocID="{7CFF4B45-8ACF-A74C-8CB5-5E672C4A2512}" presName="ParentText" presStyleLbl="node1" presStyleIdx="1" presStyleCnt="5">
        <dgm:presLayoutVars>
          <dgm:chMax val="1"/>
          <dgm:chPref val="1"/>
          <dgm:bulletEnabled val="1"/>
        </dgm:presLayoutVars>
      </dgm:prSet>
      <dgm:spPr/>
      <dgm:t>
        <a:bodyPr/>
        <a:lstStyle/>
        <a:p>
          <a:endParaRPr lang="en-US"/>
        </a:p>
      </dgm:t>
    </dgm:pt>
    <dgm:pt modelId="{34E99FD5-992D-714A-AA7A-E4B9A5354ED6}" type="pres">
      <dgm:prSet presAssocID="{7CFF4B45-8ACF-A74C-8CB5-5E672C4A2512}" presName="ChildText" presStyleLbl="revTx" presStyleIdx="1" presStyleCnt="4">
        <dgm:presLayoutVars>
          <dgm:chMax val="0"/>
          <dgm:chPref val="0"/>
          <dgm:bulletEnabled val="1"/>
        </dgm:presLayoutVars>
      </dgm:prSet>
      <dgm:spPr/>
    </dgm:pt>
    <dgm:pt modelId="{37A9B2C6-9201-C54F-85D9-7E4697D1D415}" type="pres">
      <dgm:prSet presAssocID="{6268B4D6-7AF9-5D4D-876A-915D453BD7E5}" presName="sibTrans" presStyleCnt="0"/>
      <dgm:spPr/>
    </dgm:pt>
    <dgm:pt modelId="{639F5744-FA62-3F41-82FF-3FEB52427569}" type="pres">
      <dgm:prSet presAssocID="{45B847D1-E708-EF4F-8531-4E91213D374A}" presName="composite" presStyleCnt="0"/>
      <dgm:spPr/>
    </dgm:pt>
    <dgm:pt modelId="{BA74DED7-E13A-7644-ABD5-F833FC257222}" type="pres">
      <dgm:prSet presAssocID="{45B847D1-E708-EF4F-8531-4E91213D374A}" presName="bentUpArrow1" presStyleLbl="alignImgPlace1" presStyleIdx="2" presStyleCnt="4"/>
      <dgm:spPr/>
    </dgm:pt>
    <dgm:pt modelId="{02B78EFB-9F66-084A-91D6-07A57AB325A6}" type="pres">
      <dgm:prSet presAssocID="{45B847D1-E708-EF4F-8531-4E91213D374A}" presName="ParentText" presStyleLbl="node1" presStyleIdx="2" presStyleCnt="5">
        <dgm:presLayoutVars>
          <dgm:chMax val="1"/>
          <dgm:chPref val="1"/>
          <dgm:bulletEnabled val="1"/>
        </dgm:presLayoutVars>
      </dgm:prSet>
      <dgm:spPr/>
      <dgm:t>
        <a:bodyPr/>
        <a:lstStyle/>
        <a:p>
          <a:endParaRPr lang="en-US"/>
        </a:p>
      </dgm:t>
    </dgm:pt>
    <dgm:pt modelId="{5623371B-0CA8-6F48-843A-015D2F13A0A3}" type="pres">
      <dgm:prSet presAssocID="{45B847D1-E708-EF4F-8531-4E91213D374A}" presName="ChildText" presStyleLbl="revTx" presStyleIdx="2" presStyleCnt="4">
        <dgm:presLayoutVars>
          <dgm:chMax val="0"/>
          <dgm:chPref val="0"/>
          <dgm:bulletEnabled val="1"/>
        </dgm:presLayoutVars>
      </dgm:prSet>
      <dgm:spPr/>
    </dgm:pt>
    <dgm:pt modelId="{9026F14A-C088-794D-B42D-C7E20B03BAE2}" type="pres">
      <dgm:prSet presAssocID="{EF522474-C33E-244C-9A79-7E54BA1130C4}" presName="sibTrans" presStyleCnt="0"/>
      <dgm:spPr/>
    </dgm:pt>
    <dgm:pt modelId="{FA6678A9-B2CE-344F-8686-D901B5EBD383}" type="pres">
      <dgm:prSet presAssocID="{6DD09E52-352A-DD42-901B-B780BA1597F5}" presName="composite" presStyleCnt="0"/>
      <dgm:spPr/>
    </dgm:pt>
    <dgm:pt modelId="{B759B911-4FE3-5147-A1EB-4D4BFD077FFB}" type="pres">
      <dgm:prSet presAssocID="{6DD09E52-352A-DD42-901B-B780BA1597F5}" presName="bentUpArrow1" presStyleLbl="alignImgPlace1" presStyleIdx="3" presStyleCnt="4"/>
      <dgm:spPr/>
    </dgm:pt>
    <dgm:pt modelId="{4F23F127-5120-7E44-AC81-B80FE9BF7E2C}" type="pres">
      <dgm:prSet presAssocID="{6DD09E52-352A-DD42-901B-B780BA1597F5}" presName="ParentText" presStyleLbl="node1" presStyleIdx="3" presStyleCnt="5">
        <dgm:presLayoutVars>
          <dgm:chMax val="1"/>
          <dgm:chPref val="1"/>
          <dgm:bulletEnabled val="1"/>
        </dgm:presLayoutVars>
      </dgm:prSet>
      <dgm:spPr/>
      <dgm:t>
        <a:bodyPr/>
        <a:lstStyle/>
        <a:p>
          <a:endParaRPr lang="en-US"/>
        </a:p>
      </dgm:t>
    </dgm:pt>
    <dgm:pt modelId="{2EED9785-F7E4-1141-A707-C62CB872AE08}" type="pres">
      <dgm:prSet presAssocID="{6DD09E52-352A-DD42-901B-B780BA1597F5}" presName="ChildText" presStyleLbl="revTx" presStyleIdx="3" presStyleCnt="4">
        <dgm:presLayoutVars>
          <dgm:chMax val="0"/>
          <dgm:chPref val="0"/>
          <dgm:bulletEnabled val="1"/>
        </dgm:presLayoutVars>
      </dgm:prSet>
      <dgm:spPr/>
    </dgm:pt>
    <dgm:pt modelId="{36BF35EB-8665-7E47-AB72-4E498350D5ED}" type="pres">
      <dgm:prSet presAssocID="{82572A86-D653-FF43-B5D0-46C50C3EBB91}" presName="sibTrans" presStyleCnt="0"/>
      <dgm:spPr/>
    </dgm:pt>
    <dgm:pt modelId="{93AE2219-FEED-2F4E-9EAA-DA9B6CD56814}" type="pres">
      <dgm:prSet presAssocID="{7C1963F6-B0ED-444D-BE1B-B070872982E0}" presName="composite" presStyleCnt="0"/>
      <dgm:spPr/>
    </dgm:pt>
    <dgm:pt modelId="{2D8BFB70-1D7C-2A4C-85F2-7DAA53D9D28C}" type="pres">
      <dgm:prSet presAssocID="{7C1963F6-B0ED-444D-BE1B-B070872982E0}" presName="ParentText" presStyleLbl="node1" presStyleIdx="4" presStyleCnt="5">
        <dgm:presLayoutVars>
          <dgm:chMax val="1"/>
          <dgm:chPref val="1"/>
          <dgm:bulletEnabled val="1"/>
        </dgm:presLayoutVars>
      </dgm:prSet>
      <dgm:spPr/>
      <dgm:t>
        <a:bodyPr/>
        <a:lstStyle/>
        <a:p>
          <a:endParaRPr lang="en-US"/>
        </a:p>
      </dgm:t>
    </dgm:pt>
  </dgm:ptLst>
  <dgm:cxnLst>
    <dgm:cxn modelId="{E3450D1E-79BC-2C46-9663-70AB0D479ADA}" type="presOf" srcId="{7C1963F6-B0ED-444D-BE1B-B070872982E0}" destId="{2D8BFB70-1D7C-2A4C-85F2-7DAA53D9D28C}" srcOrd="0" destOrd="0" presId="urn:microsoft.com/office/officeart/2005/8/layout/StepDownProcess"/>
    <dgm:cxn modelId="{998A83AD-17DF-4B44-8AB1-81F2D6262463}" srcId="{58FCF9FB-0875-7F43-88AA-45688DD909D2}" destId="{7C1963F6-B0ED-444D-BE1B-B070872982E0}" srcOrd="4" destOrd="0" parTransId="{0263A031-C346-6842-9FAD-A2C8087DF137}" sibTransId="{315AE42C-B1BB-0C40-98CD-5B219EFEEA6B}"/>
    <dgm:cxn modelId="{BD194818-8CFF-D14D-9780-71F1B58348A0}" type="presOf" srcId="{45B847D1-E708-EF4F-8531-4E91213D374A}" destId="{02B78EFB-9F66-084A-91D6-07A57AB325A6}" srcOrd="0" destOrd="0" presId="urn:microsoft.com/office/officeart/2005/8/layout/StepDownProcess"/>
    <dgm:cxn modelId="{2DF3B243-627B-0442-9AA8-0900AC429182}" srcId="{58FCF9FB-0875-7F43-88AA-45688DD909D2}" destId="{7CFF4B45-8ACF-A74C-8CB5-5E672C4A2512}" srcOrd="1" destOrd="0" parTransId="{140608E0-DF31-334A-BE1A-702B6BE61713}" sibTransId="{6268B4D6-7AF9-5D4D-876A-915D453BD7E5}"/>
    <dgm:cxn modelId="{44D692B1-2785-2C44-8635-1BCF37F66A20}" type="presOf" srcId="{C81545DD-0944-824C-BDEF-2953040814FF}" destId="{7ED18B8E-DA4D-2547-8433-F5B49D459873}" srcOrd="0" destOrd="0" presId="urn:microsoft.com/office/officeart/2005/8/layout/StepDownProcess"/>
    <dgm:cxn modelId="{E85594CF-75D1-0F47-81F1-AEA655A717F5}" srcId="{58FCF9FB-0875-7F43-88AA-45688DD909D2}" destId="{6DD09E52-352A-DD42-901B-B780BA1597F5}" srcOrd="3" destOrd="0" parTransId="{E344748C-01EC-0F4F-B093-172B7E1E53B8}" sibTransId="{82572A86-D653-FF43-B5D0-46C50C3EBB91}"/>
    <dgm:cxn modelId="{A4223D55-75C6-524F-B781-A07F504DBD61}" type="presOf" srcId="{7CFF4B45-8ACF-A74C-8CB5-5E672C4A2512}" destId="{98A5D61D-4CEC-A244-8EE3-CD9F7F70B1D6}" srcOrd="0" destOrd="0" presId="urn:microsoft.com/office/officeart/2005/8/layout/StepDownProcess"/>
    <dgm:cxn modelId="{5C22EC79-27F9-C745-9CF8-0E629933A833}" type="presOf" srcId="{58FCF9FB-0875-7F43-88AA-45688DD909D2}" destId="{A7F8B6B0-4828-7D4C-A1EB-EE9E3F2298E9}" srcOrd="0" destOrd="0" presId="urn:microsoft.com/office/officeart/2005/8/layout/StepDownProcess"/>
    <dgm:cxn modelId="{AF6F5D69-DC3C-3040-BADF-778A8142E02A}" srcId="{58FCF9FB-0875-7F43-88AA-45688DD909D2}" destId="{45B847D1-E708-EF4F-8531-4E91213D374A}" srcOrd="2" destOrd="0" parTransId="{25BE2CC9-60C4-9448-A79D-9AD5C6845BA2}" sibTransId="{EF522474-C33E-244C-9A79-7E54BA1130C4}"/>
    <dgm:cxn modelId="{E823ECFA-CF48-6046-B17E-9EEB2A31108A}" type="presOf" srcId="{6DD09E52-352A-DD42-901B-B780BA1597F5}" destId="{4F23F127-5120-7E44-AC81-B80FE9BF7E2C}" srcOrd="0" destOrd="0" presId="urn:microsoft.com/office/officeart/2005/8/layout/StepDownProcess"/>
    <dgm:cxn modelId="{0E7F8ADE-4482-9E43-8BA2-8EA30AD9DD89}" srcId="{58FCF9FB-0875-7F43-88AA-45688DD909D2}" destId="{C81545DD-0944-824C-BDEF-2953040814FF}" srcOrd="0" destOrd="0" parTransId="{5A27ECD7-3CE1-6243-AFCB-EEF08A76A102}" sibTransId="{C1A9DE2B-2E86-5D4E-8AF5-D4AFCE8110DD}"/>
    <dgm:cxn modelId="{E1C6F161-DA94-5144-AE5B-16EA60AD4742}" type="presParOf" srcId="{A7F8B6B0-4828-7D4C-A1EB-EE9E3F2298E9}" destId="{E3F37EF1-B354-6F45-B200-C3038218DE4C}" srcOrd="0" destOrd="0" presId="urn:microsoft.com/office/officeart/2005/8/layout/StepDownProcess"/>
    <dgm:cxn modelId="{61F12BC6-1F39-A745-9820-77B68EE187FE}" type="presParOf" srcId="{E3F37EF1-B354-6F45-B200-C3038218DE4C}" destId="{6997D912-3A06-2245-B4BF-68589B3175E8}" srcOrd="0" destOrd="0" presId="urn:microsoft.com/office/officeart/2005/8/layout/StepDownProcess"/>
    <dgm:cxn modelId="{71AE5D8F-4A0D-614D-8D22-71B3AAFE96A1}" type="presParOf" srcId="{E3F37EF1-B354-6F45-B200-C3038218DE4C}" destId="{7ED18B8E-DA4D-2547-8433-F5B49D459873}" srcOrd="1" destOrd="0" presId="urn:microsoft.com/office/officeart/2005/8/layout/StepDownProcess"/>
    <dgm:cxn modelId="{196D1B7E-CC16-F14B-A27D-33B4100B22FF}" type="presParOf" srcId="{E3F37EF1-B354-6F45-B200-C3038218DE4C}" destId="{C5404660-9201-344C-81B4-742F347D7C9C}" srcOrd="2" destOrd="0" presId="urn:microsoft.com/office/officeart/2005/8/layout/StepDownProcess"/>
    <dgm:cxn modelId="{FEE539F7-83D6-6046-8110-387E41CA1810}" type="presParOf" srcId="{A7F8B6B0-4828-7D4C-A1EB-EE9E3F2298E9}" destId="{B775FF10-B357-784D-A09A-F038AFCB9D0C}" srcOrd="1" destOrd="0" presId="urn:microsoft.com/office/officeart/2005/8/layout/StepDownProcess"/>
    <dgm:cxn modelId="{0D2FAED2-3D7E-A74F-BC6D-843767B55E2B}" type="presParOf" srcId="{A7F8B6B0-4828-7D4C-A1EB-EE9E3F2298E9}" destId="{BD30CB09-E1EC-364D-97AC-DFD351C30597}" srcOrd="2" destOrd="0" presId="urn:microsoft.com/office/officeart/2005/8/layout/StepDownProcess"/>
    <dgm:cxn modelId="{7175F1D3-A0C9-DE45-96BD-B718FE07F4A6}" type="presParOf" srcId="{BD30CB09-E1EC-364D-97AC-DFD351C30597}" destId="{1A0ED4EA-5C20-274F-9CEE-803F30D1F9FA}" srcOrd="0" destOrd="0" presId="urn:microsoft.com/office/officeart/2005/8/layout/StepDownProcess"/>
    <dgm:cxn modelId="{15A66C1C-0065-BD4A-86FD-6272879F4E38}" type="presParOf" srcId="{BD30CB09-E1EC-364D-97AC-DFD351C30597}" destId="{98A5D61D-4CEC-A244-8EE3-CD9F7F70B1D6}" srcOrd="1" destOrd="0" presId="urn:microsoft.com/office/officeart/2005/8/layout/StepDownProcess"/>
    <dgm:cxn modelId="{A64EEB16-28D6-1745-800B-0AB7D1D6B04B}" type="presParOf" srcId="{BD30CB09-E1EC-364D-97AC-DFD351C30597}" destId="{34E99FD5-992D-714A-AA7A-E4B9A5354ED6}" srcOrd="2" destOrd="0" presId="urn:microsoft.com/office/officeart/2005/8/layout/StepDownProcess"/>
    <dgm:cxn modelId="{5CEBF931-CFA8-D441-A307-AFEE708CBF8F}" type="presParOf" srcId="{A7F8B6B0-4828-7D4C-A1EB-EE9E3F2298E9}" destId="{37A9B2C6-9201-C54F-85D9-7E4697D1D415}" srcOrd="3" destOrd="0" presId="urn:microsoft.com/office/officeart/2005/8/layout/StepDownProcess"/>
    <dgm:cxn modelId="{60A737B6-AB5E-E84E-8E2C-E423DF2F754C}" type="presParOf" srcId="{A7F8B6B0-4828-7D4C-A1EB-EE9E3F2298E9}" destId="{639F5744-FA62-3F41-82FF-3FEB52427569}" srcOrd="4" destOrd="0" presId="urn:microsoft.com/office/officeart/2005/8/layout/StepDownProcess"/>
    <dgm:cxn modelId="{D08308CF-76CA-A34E-97A7-4B403DD66F30}" type="presParOf" srcId="{639F5744-FA62-3F41-82FF-3FEB52427569}" destId="{BA74DED7-E13A-7644-ABD5-F833FC257222}" srcOrd="0" destOrd="0" presId="urn:microsoft.com/office/officeart/2005/8/layout/StepDownProcess"/>
    <dgm:cxn modelId="{4C8CCE9D-3FA9-F54D-9783-99EA5F05882D}" type="presParOf" srcId="{639F5744-FA62-3F41-82FF-3FEB52427569}" destId="{02B78EFB-9F66-084A-91D6-07A57AB325A6}" srcOrd="1" destOrd="0" presId="urn:microsoft.com/office/officeart/2005/8/layout/StepDownProcess"/>
    <dgm:cxn modelId="{9800AB03-8396-6F4F-B82D-4DA6863043F9}" type="presParOf" srcId="{639F5744-FA62-3F41-82FF-3FEB52427569}" destId="{5623371B-0CA8-6F48-843A-015D2F13A0A3}" srcOrd="2" destOrd="0" presId="urn:microsoft.com/office/officeart/2005/8/layout/StepDownProcess"/>
    <dgm:cxn modelId="{954DC91E-F7FF-184D-A308-E8BEC16BE77D}" type="presParOf" srcId="{A7F8B6B0-4828-7D4C-A1EB-EE9E3F2298E9}" destId="{9026F14A-C088-794D-B42D-C7E20B03BAE2}" srcOrd="5" destOrd="0" presId="urn:microsoft.com/office/officeart/2005/8/layout/StepDownProcess"/>
    <dgm:cxn modelId="{DF7879BA-BEFA-1748-8953-FA095DF7DBC4}" type="presParOf" srcId="{A7F8B6B0-4828-7D4C-A1EB-EE9E3F2298E9}" destId="{FA6678A9-B2CE-344F-8686-D901B5EBD383}" srcOrd="6" destOrd="0" presId="urn:microsoft.com/office/officeart/2005/8/layout/StepDownProcess"/>
    <dgm:cxn modelId="{29918ED7-FCD2-7748-8521-FB2D6C2E8582}" type="presParOf" srcId="{FA6678A9-B2CE-344F-8686-D901B5EBD383}" destId="{B759B911-4FE3-5147-A1EB-4D4BFD077FFB}" srcOrd="0" destOrd="0" presId="urn:microsoft.com/office/officeart/2005/8/layout/StepDownProcess"/>
    <dgm:cxn modelId="{E55E23E6-44E1-4C45-A698-172B59EBF0D8}" type="presParOf" srcId="{FA6678A9-B2CE-344F-8686-D901B5EBD383}" destId="{4F23F127-5120-7E44-AC81-B80FE9BF7E2C}" srcOrd="1" destOrd="0" presId="urn:microsoft.com/office/officeart/2005/8/layout/StepDownProcess"/>
    <dgm:cxn modelId="{8EA2DC0F-5340-6947-B7C0-EFDDAC0D5C8B}" type="presParOf" srcId="{FA6678A9-B2CE-344F-8686-D901B5EBD383}" destId="{2EED9785-F7E4-1141-A707-C62CB872AE08}" srcOrd="2" destOrd="0" presId="urn:microsoft.com/office/officeart/2005/8/layout/StepDownProcess"/>
    <dgm:cxn modelId="{9F5FAEB1-1C40-7644-B34F-4E995269AFC7}" type="presParOf" srcId="{A7F8B6B0-4828-7D4C-A1EB-EE9E3F2298E9}" destId="{36BF35EB-8665-7E47-AB72-4E498350D5ED}" srcOrd="7" destOrd="0" presId="urn:microsoft.com/office/officeart/2005/8/layout/StepDownProcess"/>
    <dgm:cxn modelId="{83EEFE23-B748-8546-BB32-149A5C910A42}" type="presParOf" srcId="{A7F8B6B0-4828-7D4C-A1EB-EE9E3F2298E9}" destId="{93AE2219-FEED-2F4E-9EAA-DA9B6CD56814}" srcOrd="8" destOrd="0" presId="urn:microsoft.com/office/officeart/2005/8/layout/StepDownProcess"/>
    <dgm:cxn modelId="{7DF97C12-06F9-3D44-96BC-3953D8B18AB8}" type="presParOf" srcId="{93AE2219-FEED-2F4E-9EAA-DA9B6CD56814}" destId="{2D8BFB70-1D7C-2A4C-85F2-7DAA53D9D28C}"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8FCF9FB-0875-7F43-88AA-45688DD909D2}" type="doc">
      <dgm:prSet loTypeId="urn:microsoft.com/office/officeart/2005/8/layout/StepDownProcess" loCatId="" qsTypeId="urn:microsoft.com/office/officeart/2005/8/quickstyle/simple2" qsCatId="simple" csTypeId="urn:microsoft.com/office/officeart/2005/8/colors/accent3_1" csCatId="accent3" phldr="1"/>
      <dgm:spPr/>
    </dgm:pt>
    <dgm:pt modelId="{C81545DD-0944-824C-BDEF-2953040814FF}">
      <dgm:prSet phldrT="[Text]" custT="1"/>
      <dgm:spPr/>
      <dgm:t>
        <a:bodyPr/>
        <a:lstStyle/>
        <a:p>
          <a:r>
            <a:rPr lang="en-US" sz="1200" b="1" dirty="0" smtClean="0">
              <a:latin typeface="Arial" charset="0"/>
              <a:ea typeface="Arial" charset="0"/>
              <a:cs typeface="Arial" charset="0"/>
            </a:rPr>
            <a:t>Data Requirements</a:t>
          </a:r>
          <a:endParaRPr lang="en-US" sz="1200" b="1" dirty="0">
            <a:latin typeface="Arial" charset="0"/>
            <a:ea typeface="Arial" charset="0"/>
            <a:cs typeface="Arial" charset="0"/>
          </a:endParaRPr>
        </a:p>
      </dgm:t>
    </dgm:pt>
    <dgm:pt modelId="{5A27ECD7-3CE1-6243-AFCB-EEF08A76A102}" type="parTrans" cxnId="{0E7F8ADE-4482-9E43-8BA2-8EA30AD9DD89}">
      <dgm:prSet/>
      <dgm:spPr/>
      <dgm:t>
        <a:bodyPr/>
        <a:lstStyle/>
        <a:p>
          <a:endParaRPr lang="en-US" sz="1800" b="1">
            <a:latin typeface="Arial" charset="0"/>
            <a:ea typeface="Arial" charset="0"/>
            <a:cs typeface="Arial" charset="0"/>
          </a:endParaRPr>
        </a:p>
      </dgm:t>
    </dgm:pt>
    <dgm:pt modelId="{C1A9DE2B-2E86-5D4E-8AF5-D4AFCE8110DD}" type="sibTrans" cxnId="{0E7F8ADE-4482-9E43-8BA2-8EA30AD9DD89}">
      <dgm:prSet/>
      <dgm:spPr/>
      <dgm:t>
        <a:bodyPr/>
        <a:lstStyle/>
        <a:p>
          <a:endParaRPr lang="en-US" sz="1800" b="1">
            <a:latin typeface="Arial" charset="0"/>
            <a:ea typeface="Arial" charset="0"/>
            <a:cs typeface="Arial" charset="0"/>
          </a:endParaRPr>
        </a:p>
      </dgm:t>
    </dgm:pt>
    <dgm:pt modelId="{7CFF4B45-8ACF-A74C-8CB5-5E672C4A2512}">
      <dgm:prSet phldrT="[Text]" custT="1"/>
      <dgm:spPr/>
      <dgm:t>
        <a:bodyPr/>
        <a:lstStyle/>
        <a:p>
          <a:r>
            <a:rPr lang="en-US" sz="1200" b="1" dirty="0" smtClean="0">
              <a:latin typeface="Arial" charset="0"/>
              <a:ea typeface="Arial" charset="0"/>
              <a:cs typeface="Arial" charset="0"/>
            </a:rPr>
            <a:t>Data Collection</a:t>
          </a:r>
          <a:endParaRPr lang="en-US" sz="1200" b="1" dirty="0">
            <a:latin typeface="Arial" charset="0"/>
            <a:ea typeface="Arial" charset="0"/>
            <a:cs typeface="Arial" charset="0"/>
          </a:endParaRPr>
        </a:p>
      </dgm:t>
    </dgm:pt>
    <dgm:pt modelId="{140608E0-DF31-334A-BE1A-702B6BE61713}" type="parTrans" cxnId="{2DF3B243-627B-0442-9AA8-0900AC429182}">
      <dgm:prSet/>
      <dgm:spPr/>
      <dgm:t>
        <a:bodyPr/>
        <a:lstStyle/>
        <a:p>
          <a:endParaRPr lang="en-US" sz="1800" b="1">
            <a:latin typeface="Arial" charset="0"/>
            <a:ea typeface="Arial" charset="0"/>
            <a:cs typeface="Arial" charset="0"/>
          </a:endParaRPr>
        </a:p>
      </dgm:t>
    </dgm:pt>
    <dgm:pt modelId="{6268B4D6-7AF9-5D4D-876A-915D453BD7E5}" type="sibTrans" cxnId="{2DF3B243-627B-0442-9AA8-0900AC429182}">
      <dgm:prSet/>
      <dgm:spPr/>
      <dgm:t>
        <a:bodyPr/>
        <a:lstStyle/>
        <a:p>
          <a:endParaRPr lang="en-US" sz="1800" b="1">
            <a:latin typeface="Arial" charset="0"/>
            <a:ea typeface="Arial" charset="0"/>
            <a:cs typeface="Arial" charset="0"/>
          </a:endParaRPr>
        </a:p>
      </dgm:t>
    </dgm:pt>
    <dgm:pt modelId="{45B847D1-E708-EF4F-8531-4E91213D374A}">
      <dgm:prSet phldrT="[Text]" custT="1"/>
      <dgm:spPr/>
      <dgm:t>
        <a:bodyPr/>
        <a:lstStyle/>
        <a:p>
          <a:r>
            <a:rPr lang="en-US" sz="1200" b="1" dirty="0" smtClean="0">
              <a:latin typeface="Arial" charset="0"/>
              <a:ea typeface="Arial" charset="0"/>
              <a:cs typeface="Arial" charset="0"/>
            </a:rPr>
            <a:t>Data Processing</a:t>
          </a:r>
          <a:endParaRPr lang="en-US" sz="1200" b="1" dirty="0">
            <a:latin typeface="Arial" charset="0"/>
            <a:ea typeface="Arial" charset="0"/>
            <a:cs typeface="Arial" charset="0"/>
          </a:endParaRPr>
        </a:p>
      </dgm:t>
    </dgm:pt>
    <dgm:pt modelId="{25BE2CC9-60C4-9448-A79D-9AD5C6845BA2}" type="parTrans" cxnId="{AF6F5D69-DC3C-3040-BADF-778A8142E02A}">
      <dgm:prSet/>
      <dgm:spPr/>
      <dgm:t>
        <a:bodyPr/>
        <a:lstStyle/>
        <a:p>
          <a:endParaRPr lang="en-US" sz="1800" b="1">
            <a:latin typeface="Arial" charset="0"/>
            <a:ea typeface="Arial" charset="0"/>
            <a:cs typeface="Arial" charset="0"/>
          </a:endParaRPr>
        </a:p>
      </dgm:t>
    </dgm:pt>
    <dgm:pt modelId="{EF522474-C33E-244C-9A79-7E54BA1130C4}" type="sibTrans" cxnId="{AF6F5D69-DC3C-3040-BADF-778A8142E02A}">
      <dgm:prSet/>
      <dgm:spPr/>
      <dgm:t>
        <a:bodyPr/>
        <a:lstStyle/>
        <a:p>
          <a:endParaRPr lang="en-US" sz="1800" b="1">
            <a:latin typeface="Arial" charset="0"/>
            <a:ea typeface="Arial" charset="0"/>
            <a:cs typeface="Arial" charset="0"/>
          </a:endParaRPr>
        </a:p>
      </dgm:t>
    </dgm:pt>
    <dgm:pt modelId="{6DD09E52-352A-DD42-901B-B780BA1597F5}">
      <dgm:prSet phldrT="[Text]" custT="1"/>
      <dgm:spPr>
        <a:solidFill>
          <a:schemeClr val="bg1">
            <a:lumMod val="75000"/>
          </a:schemeClr>
        </a:solidFill>
      </dgm:spPr>
      <dgm:t>
        <a:bodyPr/>
        <a:lstStyle/>
        <a:p>
          <a:r>
            <a:rPr lang="en-US" sz="1200" b="1" dirty="0" smtClean="0">
              <a:latin typeface="Arial" charset="0"/>
              <a:ea typeface="Arial" charset="0"/>
              <a:cs typeface="Arial" charset="0"/>
            </a:rPr>
            <a:t>Analyzing, Modeling and Algorithms</a:t>
          </a:r>
        </a:p>
      </dgm:t>
    </dgm:pt>
    <dgm:pt modelId="{E344748C-01EC-0F4F-B093-172B7E1E53B8}" type="parTrans" cxnId="{E85594CF-75D1-0F47-81F1-AEA655A717F5}">
      <dgm:prSet/>
      <dgm:spPr/>
      <dgm:t>
        <a:bodyPr/>
        <a:lstStyle/>
        <a:p>
          <a:endParaRPr lang="en-US" sz="1800" b="1">
            <a:latin typeface="Arial" charset="0"/>
            <a:ea typeface="Arial" charset="0"/>
            <a:cs typeface="Arial" charset="0"/>
          </a:endParaRPr>
        </a:p>
      </dgm:t>
    </dgm:pt>
    <dgm:pt modelId="{82572A86-D653-FF43-B5D0-46C50C3EBB91}" type="sibTrans" cxnId="{E85594CF-75D1-0F47-81F1-AEA655A717F5}">
      <dgm:prSet/>
      <dgm:spPr/>
      <dgm:t>
        <a:bodyPr/>
        <a:lstStyle/>
        <a:p>
          <a:endParaRPr lang="en-US" sz="1800" b="1">
            <a:latin typeface="Arial" charset="0"/>
            <a:ea typeface="Arial" charset="0"/>
            <a:cs typeface="Arial" charset="0"/>
          </a:endParaRPr>
        </a:p>
      </dgm:t>
    </dgm:pt>
    <dgm:pt modelId="{7C1963F6-B0ED-444D-BE1B-B070872982E0}">
      <dgm:prSet phldrT="[Text]" custT="1"/>
      <dgm:spPr/>
      <dgm:t>
        <a:bodyPr/>
        <a:lstStyle/>
        <a:p>
          <a:r>
            <a:rPr lang="en-US" sz="1200" b="1" dirty="0" smtClean="0">
              <a:latin typeface="Arial" charset="0"/>
              <a:ea typeface="Arial" charset="0"/>
              <a:cs typeface="Arial" charset="0"/>
            </a:rPr>
            <a:t>Communication</a:t>
          </a:r>
        </a:p>
      </dgm:t>
    </dgm:pt>
    <dgm:pt modelId="{0263A031-C346-6842-9FAD-A2C8087DF137}" type="parTrans" cxnId="{998A83AD-17DF-4B44-8AB1-81F2D6262463}">
      <dgm:prSet/>
      <dgm:spPr/>
      <dgm:t>
        <a:bodyPr/>
        <a:lstStyle/>
        <a:p>
          <a:endParaRPr lang="en-US" sz="1800" b="1">
            <a:latin typeface="Arial" charset="0"/>
            <a:ea typeface="Arial" charset="0"/>
            <a:cs typeface="Arial" charset="0"/>
          </a:endParaRPr>
        </a:p>
      </dgm:t>
    </dgm:pt>
    <dgm:pt modelId="{315AE42C-B1BB-0C40-98CD-5B219EFEEA6B}" type="sibTrans" cxnId="{998A83AD-17DF-4B44-8AB1-81F2D6262463}">
      <dgm:prSet/>
      <dgm:spPr/>
      <dgm:t>
        <a:bodyPr/>
        <a:lstStyle/>
        <a:p>
          <a:endParaRPr lang="en-US" sz="1800" b="1">
            <a:latin typeface="Arial" charset="0"/>
            <a:ea typeface="Arial" charset="0"/>
            <a:cs typeface="Arial" charset="0"/>
          </a:endParaRPr>
        </a:p>
      </dgm:t>
    </dgm:pt>
    <dgm:pt modelId="{A7F8B6B0-4828-7D4C-A1EB-EE9E3F2298E9}" type="pres">
      <dgm:prSet presAssocID="{58FCF9FB-0875-7F43-88AA-45688DD909D2}" presName="rootnode" presStyleCnt="0">
        <dgm:presLayoutVars>
          <dgm:chMax/>
          <dgm:chPref/>
          <dgm:dir/>
          <dgm:animLvl val="lvl"/>
        </dgm:presLayoutVars>
      </dgm:prSet>
      <dgm:spPr/>
    </dgm:pt>
    <dgm:pt modelId="{E3F37EF1-B354-6F45-B200-C3038218DE4C}" type="pres">
      <dgm:prSet presAssocID="{C81545DD-0944-824C-BDEF-2953040814FF}" presName="composite" presStyleCnt="0"/>
      <dgm:spPr/>
    </dgm:pt>
    <dgm:pt modelId="{6997D912-3A06-2245-B4BF-68589B3175E8}" type="pres">
      <dgm:prSet presAssocID="{C81545DD-0944-824C-BDEF-2953040814FF}" presName="bentUpArrow1" presStyleLbl="alignImgPlace1" presStyleIdx="0" presStyleCnt="4"/>
      <dgm:spPr/>
    </dgm:pt>
    <dgm:pt modelId="{7ED18B8E-DA4D-2547-8433-F5B49D459873}" type="pres">
      <dgm:prSet presAssocID="{C81545DD-0944-824C-BDEF-2953040814FF}" presName="ParentText" presStyleLbl="node1" presStyleIdx="0" presStyleCnt="5">
        <dgm:presLayoutVars>
          <dgm:chMax val="1"/>
          <dgm:chPref val="1"/>
          <dgm:bulletEnabled val="1"/>
        </dgm:presLayoutVars>
      </dgm:prSet>
      <dgm:spPr/>
      <dgm:t>
        <a:bodyPr/>
        <a:lstStyle/>
        <a:p>
          <a:endParaRPr lang="en-US"/>
        </a:p>
      </dgm:t>
    </dgm:pt>
    <dgm:pt modelId="{C5404660-9201-344C-81B4-742F347D7C9C}" type="pres">
      <dgm:prSet presAssocID="{C81545DD-0944-824C-BDEF-2953040814FF}" presName="ChildText" presStyleLbl="revTx" presStyleIdx="0" presStyleCnt="4">
        <dgm:presLayoutVars>
          <dgm:chMax val="0"/>
          <dgm:chPref val="0"/>
          <dgm:bulletEnabled val="1"/>
        </dgm:presLayoutVars>
      </dgm:prSet>
      <dgm:spPr/>
    </dgm:pt>
    <dgm:pt modelId="{B775FF10-B357-784D-A09A-F038AFCB9D0C}" type="pres">
      <dgm:prSet presAssocID="{C1A9DE2B-2E86-5D4E-8AF5-D4AFCE8110DD}" presName="sibTrans" presStyleCnt="0"/>
      <dgm:spPr/>
    </dgm:pt>
    <dgm:pt modelId="{BD30CB09-E1EC-364D-97AC-DFD351C30597}" type="pres">
      <dgm:prSet presAssocID="{7CFF4B45-8ACF-A74C-8CB5-5E672C4A2512}" presName="composite" presStyleCnt="0"/>
      <dgm:spPr/>
    </dgm:pt>
    <dgm:pt modelId="{1A0ED4EA-5C20-274F-9CEE-803F30D1F9FA}" type="pres">
      <dgm:prSet presAssocID="{7CFF4B45-8ACF-A74C-8CB5-5E672C4A2512}" presName="bentUpArrow1" presStyleLbl="alignImgPlace1" presStyleIdx="1" presStyleCnt="4"/>
      <dgm:spPr/>
    </dgm:pt>
    <dgm:pt modelId="{98A5D61D-4CEC-A244-8EE3-CD9F7F70B1D6}" type="pres">
      <dgm:prSet presAssocID="{7CFF4B45-8ACF-A74C-8CB5-5E672C4A2512}" presName="ParentText" presStyleLbl="node1" presStyleIdx="1" presStyleCnt="5">
        <dgm:presLayoutVars>
          <dgm:chMax val="1"/>
          <dgm:chPref val="1"/>
          <dgm:bulletEnabled val="1"/>
        </dgm:presLayoutVars>
      </dgm:prSet>
      <dgm:spPr/>
      <dgm:t>
        <a:bodyPr/>
        <a:lstStyle/>
        <a:p>
          <a:endParaRPr lang="en-US"/>
        </a:p>
      </dgm:t>
    </dgm:pt>
    <dgm:pt modelId="{34E99FD5-992D-714A-AA7A-E4B9A5354ED6}" type="pres">
      <dgm:prSet presAssocID="{7CFF4B45-8ACF-A74C-8CB5-5E672C4A2512}" presName="ChildText" presStyleLbl="revTx" presStyleIdx="1" presStyleCnt="4">
        <dgm:presLayoutVars>
          <dgm:chMax val="0"/>
          <dgm:chPref val="0"/>
          <dgm:bulletEnabled val="1"/>
        </dgm:presLayoutVars>
      </dgm:prSet>
      <dgm:spPr/>
    </dgm:pt>
    <dgm:pt modelId="{37A9B2C6-9201-C54F-85D9-7E4697D1D415}" type="pres">
      <dgm:prSet presAssocID="{6268B4D6-7AF9-5D4D-876A-915D453BD7E5}" presName="sibTrans" presStyleCnt="0"/>
      <dgm:spPr/>
    </dgm:pt>
    <dgm:pt modelId="{639F5744-FA62-3F41-82FF-3FEB52427569}" type="pres">
      <dgm:prSet presAssocID="{45B847D1-E708-EF4F-8531-4E91213D374A}" presName="composite" presStyleCnt="0"/>
      <dgm:spPr/>
    </dgm:pt>
    <dgm:pt modelId="{BA74DED7-E13A-7644-ABD5-F833FC257222}" type="pres">
      <dgm:prSet presAssocID="{45B847D1-E708-EF4F-8531-4E91213D374A}" presName="bentUpArrow1" presStyleLbl="alignImgPlace1" presStyleIdx="2" presStyleCnt="4"/>
      <dgm:spPr/>
    </dgm:pt>
    <dgm:pt modelId="{02B78EFB-9F66-084A-91D6-07A57AB325A6}" type="pres">
      <dgm:prSet presAssocID="{45B847D1-E708-EF4F-8531-4E91213D374A}" presName="ParentText" presStyleLbl="node1" presStyleIdx="2" presStyleCnt="5">
        <dgm:presLayoutVars>
          <dgm:chMax val="1"/>
          <dgm:chPref val="1"/>
          <dgm:bulletEnabled val="1"/>
        </dgm:presLayoutVars>
      </dgm:prSet>
      <dgm:spPr/>
      <dgm:t>
        <a:bodyPr/>
        <a:lstStyle/>
        <a:p>
          <a:endParaRPr lang="en-US"/>
        </a:p>
      </dgm:t>
    </dgm:pt>
    <dgm:pt modelId="{5623371B-0CA8-6F48-843A-015D2F13A0A3}" type="pres">
      <dgm:prSet presAssocID="{45B847D1-E708-EF4F-8531-4E91213D374A}" presName="ChildText" presStyleLbl="revTx" presStyleIdx="2" presStyleCnt="4">
        <dgm:presLayoutVars>
          <dgm:chMax val="0"/>
          <dgm:chPref val="0"/>
          <dgm:bulletEnabled val="1"/>
        </dgm:presLayoutVars>
      </dgm:prSet>
      <dgm:spPr/>
    </dgm:pt>
    <dgm:pt modelId="{9026F14A-C088-794D-B42D-C7E20B03BAE2}" type="pres">
      <dgm:prSet presAssocID="{EF522474-C33E-244C-9A79-7E54BA1130C4}" presName="sibTrans" presStyleCnt="0"/>
      <dgm:spPr/>
    </dgm:pt>
    <dgm:pt modelId="{FA6678A9-B2CE-344F-8686-D901B5EBD383}" type="pres">
      <dgm:prSet presAssocID="{6DD09E52-352A-DD42-901B-B780BA1597F5}" presName="composite" presStyleCnt="0"/>
      <dgm:spPr/>
    </dgm:pt>
    <dgm:pt modelId="{B759B911-4FE3-5147-A1EB-4D4BFD077FFB}" type="pres">
      <dgm:prSet presAssocID="{6DD09E52-352A-DD42-901B-B780BA1597F5}" presName="bentUpArrow1" presStyleLbl="alignImgPlace1" presStyleIdx="3" presStyleCnt="4"/>
      <dgm:spPr/>
    </dgm:pt>
    <dgm:pt modelId="{4F23F127-5120-7E44-AC81-B80FE9BF7E2C}" type="pres">
      <dgm:prSet presAssocID="{6DD09E52-352A-DD42-901B-B780BA1597F5}" presName="ParentText" presStyleLbl="node1" presStyleIdx="3" presStyleCnt="5">
        <dgm:presLayoutVars>
          <dgm:chMax val="1"/>
          <dgm:chPref val="1"/>
          <dgm:bulletEnabled val="1"/>
        </dgm:presLayoutVars>
      </dgm:prSet>
      <dgm:spPr/>
      <dgm:t>
        <a:bodyPr/>
        <a:lstStyle/>
        <a:p>
          <a:endParaRPr lang="en-US"/>
        </a:p>
      </dgm:t>
    </dgm:pt>
    <dgm:pt modelId="{2EED9785-F7E4-1141-A707-C62CB872AE08}" type="pres">
      <dgm:prSet presAssocID="{6DD09E52-352A-DD42-901B-B780BA1597F5}" presName="ChildText" presStyleLbl="revTx" presStyleIdx="3" presStyleCnt="4">
        <dgm:presLayoutVars>
          <dgm:chMax val="0"/>
          <dgm:chPref val="0"/>
          <dgm:bulletEnabled val="1"/>
        </dgm:presLayoutVars>
      </dgm:prSet>
      <dgm:spPr/>
    </dgm:pt>
    <dgm:pt modelId="{36BF35EB-8665-7E47-AB72-4E498350D5ED}" type="pres">
      <dgm:prSet presAssocID="{82572A86-D653-FF43-B5D0-46C50C3EBB91}" presName="sibTrans" presStyleCnt="0"/>
      <dgm:spPr/>
    </dgm:pt>
    <dgm:pt modelId="{93AE2219-FEED-2F4E-9EAA-DA9B6CD56814}" type="pres">
      <dgm:prSet presAssocID="{7C1963F6-B0ED-444D-BE1B-B070872982E0}" presName="composite" presStyleCnt="0"/>
      <dgm:spPr/>
    </dgm:pt>
    <dgm:pt modelId="{2D8BFB70-1D7C-2A4C-85F2-7DAA53D9D28C}" type="pres">
      <dgm:prSet presAssocID="{7C1963F6-B0ED-444D-BE1B-B070872982E0}" presName="ParentText" presStyleLbl="node1" presStyleIdx="4" presStyleCnt="5">
        <dgm:presLayoutVars>
          <dgm:chMax val="1"/>
          <dgm:chPref val="1"/>
          <dgm:bulletEnabled val="1"/>
        </dgm:presLayoutVars>
      </dgm:prSet>
      <dgm:spPr/>
      <dgm:t>
        <a:bodyPr/>
        <a:lstStyle/>
        <a:p>
          <a:endParaRPr lang="en-US"/>
        </a:p>
      </dgm:t>
    </dgm:pt>
  </dgm:ptLst>
  <dgm:cxnLst>
    <dgm:cxn modelId="{980312D0-F720-E64F-BAC7-E3FD515F7138}" type="presOf" srcId="{C81545DD-0944-824C-BDEF-2953040814FF}" destId="{7ED18B8E-DA4D-2547-8433-F5B49D459873}" srcOrd="0" destOrd="0" presId="urn:microsoft.com/office/officeart/2005/8/layout/StepDownProcess"/>
    <dgm:cxn modelId="{1A43D18F-184D-E24D-8E37-A9DB4A318E7F}" type="presOf" srcId="{7CFF4B45-8ACF-A74C-8CB5-5E672C4A2512}" destId="{98A5D61D-4CEC-A244-8EE3-CD9F7F70B1D6}" srcOrd="0" destOrd="0" presId="urn:microsoft.com/office/officeart/2005/8/layout/StepDownProcess"/>
    <dgm:cxn modelId="{55B654FA-CBAD-AD40-BD89-64A10E3F8CC2}" type="presOf" srcId="{6DD09E52-352A-DD42-901B-B780BA1597F5}" destId="{4F23F127-5120-7E44-AC81-B80FE9BF7E2C}" srcOrd="0" destOrd="0" presId="urn:microsoft.com/office/officeart/2005/8/layout/StepDownProcess"/>
    <dgm:cxn modelId="{998A83AD-17DF-4B44-8AB1-81F2D6262463}" srcId="{58FCF9FB-0875-7F43-88AA-45688DD909D2}" destId="{7C1963F6-B0ED-444D-BE1B-B070872982E0}" srcOrd="4" destOrd="0" parTransId="{0263A031-C346-6842-9FAD-A2C8087DF137}" sibTransId="{315AE42C-B1BB-0C40-98CD-5B219EFEEA6B}"/>
    <dgm:cxn modelId="{2DF3B243-627B-0442-9AA8-0900AC429182}" srcId="{58FCF9FB-0875-7F43-88AA-45688DD909D2}" destId="{7CFF4B45-8ACF-A74C-8CB5-5E672C4A2512}" srcOrd="1" destOrd="0" parTransId="{140608E0-DF31-334A-BE1A-702B6BE61713}" sibTransId="{6268B4D6-7AF9-5D4D-876A-915D453BD7E5}"/>
    <dgm:cxn modelId="{E85594CF-75D1-0F47-81F1-AEA655A717F5}" srcId="{58FCF9FB-0875-7F43-88AA-45688DD909D2}" destId="{6DD09E52-352A-DD42-901B-B780BA1597F5}" srcOrd="3" destOrd="0" parTransId="{E344748C-01EC-0F4F-B093-172B7E1E53B8}" sibTransId="{82572A86-D653-FF43-B5D0-46C50C3EBB91}"/>
    <dgm:cxn modelId="{6CFAD971-F1DA-3F44-8368-1433AE277357}" type="presOf" srcId="{45B847D1-E708-EF4F-8531-4E91213D374A}" destId="{02B78EFB-9F66-084A-91D6-07A57AB325A6}" srcOrd="0" destOrd="0" presId="urn:microsoft.com/office/officeart/2005/8/layout/StepDownProcess"/>
    <dgm:cxn modelId="{A7CDF5B1-1CA5-4E41-9FA0-D72EEBBDD916}" type="presOf" srcId="{58FCF9FB-0875-7F43-88AA-45688DD909D2}" destId="{A7F8B6B0-4828-7D4C-A1EB-EE9E3F2298E9}" srcOrd="0" destOrd="0" presId="urn:microsoft.com/office/officeart/2005/8/layout/StepDownProcess"/>
    <dgm:cxn modelId="{AF6F5D69-DC3C-3040-BADF-778A8142E02A}" srcId="{58FCF9FB-0875-7F43-88AA-45688DD909D2}" destId="{45B847D1-E708-EF4F-8531-4E91213D374A}" srcOrd="2" destOrd="0" parTransId="{25BE2CC9-60C4-9448-A79D-9AD5C6845BA2}" sibTransId="{EF522474-C33E-244C-9A79-7E54BA1130C4}"/>
    <dgm:cxn modelId="{0E7F8ADE-4482-9E43-8BA2-8EA30AD9DD89}" srcId="{58FCF9FB-0875-7F43-88AA-45688DD909D2}" destId="{C81545DD-0944-824C-BDEF-2953040814FF}" srcOrd="0" destOrd="0" parTransId="{5A27ECD7-3CE1-6243-AFCB-EEF08A76A102}" sibTransId="{C1A9DE2B-2E86-5D4E-8AF5-D4AFCE8110DD}"/>
    <dgm:cxn modelId="{6847A4BA-6A1D-0047-AAF0-8D2BBFFF3705}" type="presOf" srcId="{7C1963F6-B0ED-444D-BE1B-B070872982E0}" destId="{2D8BFB70-1D7C-2A4C-85F2-7DAA53D9D28C}" srcOrd="0" destOrd="0" presId="urn:microsoft.com/office/officeart/2005/8/layout/StepDownProcess"/>
    <dgm:cxn modelId="{819202AF-6EF1-514C-87D0-E5B629ECCFC3}" type="presParOf" srcId="{A7F8B6B0-4828-7D4C-A1EB-EE9E3F2298E9}" destId="{E3F37EF1-B354-6F45-B200-C3038218DE4C}" srcOrd="0" destOrd="0" presId="urn:microsoft.com/office/officeart/2005/8/layout/StepDownProcess"/>
    <dgm:cxn modelId="{73F2A833-AA50-FB46-ADE2-7CC05857E432}" type="presParOf" srcId="{E3F37EF1-B354-6F45-B200-C3038218DE4C}" destId="{6997D912-3A06-2245-B4BF-68589B3175E8}" srcOrd="0" destOrd="0" presId="urn:microsoft.com/office/officeart/2005/8/layout/StepDownProcess"/>
    <dgm:cxn modelId="{1E3F6C34-09E6-044A-AB18-00B5A6BFFC21}" type="presParOf" srcId="{E3F37EF1-B354-6F45-B200-C3038218DE4C}" destId="{7ED18B8E-DA4D-2547-8433-F5B49D459873}" srcOrd="1" destOrd="0" presId="urn:microsoft.com/office/officeart/2005/8/layout/StepDownProcess"/>
    <dgm:cxn modelId="{5537524F-C0CC-D44E-9EBA-0DFFDA49FBD7}" type="presParOf" srcId="{E3F37EF1-B354-6F45-B200-C3038218DE4C}" destId="{C5404660-9201-344C-81B4-742F347D7C9C}" srcOrd="2" destOrd="0" presId="urn:microsoft.com/office/officeart/2005/8/layout/StepDownProcess"/>
    <dgm:cxn modelId="{6F3ABE7B-7CE2-2D4F-A74B-F37091BC02DA}" type="presParOf" srcId="{A7F8B6B0-4828-7D4C-A1EB-EE9E3F2298E9}" destId="{B775FF10-B357-784D-A09A-F038AFCB9D0C}" srcOrd="1" destOrd="0" presId="urn:microsoft.com/office/officeart/2005/8/layout/StepDownProcess"/>
    <dgm:cxn modelId="{0A39093A-EABC-E54A-BB32-DB1C7286646D}" type="presParOf" srcId="{A7F8B6B0-4828-7D4C-A1EB-EE9E3F2298E9}" destId="{BD30CB09-E1EC-364D-97AC-DFD351C30597}" srcOrd="2" destOrd="0" presId="urn:microsoft.com/office/officeart/2005/8/layout/StepDownProcess"/>
    <dgm:cxn modelId="{6ECC8CC4-E6EA-8140-A15C-A3112FD1072D}" type="presParOf" srcId="{BD30CB09-E1EC-364D-97AC-DFD351C30597}" destId="{1A0ED4EA-5C20-274F-9CEE-803F30D1F9FA}" srcOrd="0" destOrd="0" presId="urn:microsoft.com/office/officeart/2005/8/layout/StepDownProcess"/>
    <dgm:cxn modelId="{4384D400-FEBC-CF4B-A236-F26ED7EFE726}" type="presParOf" srcId="{BD30CB09-E1EC-364D-97AC-DFD351C30597}" destId="{98A5D61D-4CEC-A244-8EE3-CD9F7F70B1D6}" srcOrd="1" destOrd="0" presId="urn:microsoft.com/office/officeart/2005/8/layout/StepDownProcess"/>
    <dgm:cxn modelId="{6F0439D5-2A2E-3B4B-81B4-2C9DA2BCDD3F}" type="presParOf" srcId="{BD30CB09-E1EC-364D-97AC-DFD351C30597}" destId="{34E99FD5-992D-714A-AA7A-E4B9A5354ED6}" srcOrd="2" destOrd="0" presId="urn:microsoft.com/office/officeart/2005/8/layout/StepDownProcess"/>
    <dgm:cxn modelId="{58D4B552-188A-2E40-BB16-29665A188F02}" type="presParOf" srcId="{A7F8B6B0-4828-7D4C-A1EB-EE9E3F2298E9}" destId="{37A9B2C6-9201-C54F-85D9-7E4697D1D415}" srcOrd="3" destOrd="0" presId="urn:microsoft.com/office/officeart/2005/8/layout/StepDownProcess"/>
    <dgm:cxn modelId="{59B31AA6-52DA-6641-A9C9-E81B85E70E82}" type="presParOf" srcId="{A7F8B6B0-4828-7D4C-A1EB-EE9E3F2298E9}" destId="{639F5744-FA62-3F41-82FF-3FEB52427569}" srcOrd="4" destOrd="0" presId="urn:microsoft.com/office/officeart/2005/8/layout/StepDownProcess"/>
    <dgm:cxn modelId="{405DC71C-120D-7640-8060-CF6AF9354C8B}" type="presParOf" srcId="{639F5744-FA62-3F41-82FF-3FEB52427569}" destId="{BA74DED7-E13A-7644-ABD5-F833FC257222}" srcOrd="0" destOrd="0" presId="urn:microsoft.com/office/officeart/2005/8/layout/StepDownProcess"/>
    <dgm:cxn modelId="{C2D252A6-2C52-B948-B908-6A7F8956ECEF}" type="presParOf" srcId="{639F5744-FA62-3F41-82FF-3FEB52427569}" destId="{02B78EFB-9F66-084A-91D6-07A57AB325A6}" srcOrd="1" destOrd="0" presId="urn:microsoft.com/office/officeart/2005/8/layout/StepDownProcess"/>
    <dgm:cxn modelId="{831B2A8F-98EC-3F4A-A2DF-4B27088694E3}" type="presParOf" srcId="{639F5744-FA62-3F41-82FF-3FEB52427569}" destId="{5623371B-0CA8-6F48-843A-015D2F13A0A3}" srcOrd="2" destOrd="0" presId="urn:microsoft.com/office/officeart/2005/8/layout/StepDownProcess"/>
    <dgm:cxn modelId="{194A5E59-5C5A-E94F-80FE-409380BDE6B5}" type="presParOf" srcId="{A7F8B6B0-4828-7D4C-A1EB-EE9E3F2298E9}" destId="{9026F14A-C088-794D-B42D-C7E20B03BAE2}" srcOrd="5" destOrd="0" presId="urn:microsoft.com/office/officeart/2005/8/layout/StepDownProcess"/>
    <dgm:cxn modelId="{7D0F9AA2-65AC-914B-B487-16953104408B}" type="presParOf" srcId="{A7F8B6B0-4828-7D4C-A1EB-EE9E3F2298E9}" destId="{FA6678A9-B2CE-344F-8686-D901B5EBD383}" srcOrd="6" destOrd="0" presId="urn:microsoft.com/office/officeart/2005/8/layout/StepDownProcess"/>
    <dgm:cxn modelId="{63FBA7B7-16D6-754E-B5D0-09F4D6DC7EDD}" type="presParOf" srcId="{FA6678A9-B2CE-344F-8686-D901B5EBD383}" destId="{B759B911-4FE3-5147-A1EB-4D4BFD077FFB}" srcOrd="0" destOrd="0" presId="urn:microsoft.com/office/officeart/2005/8/layout/StepDownProcess"/>
    <dgm:cxn modelId="{15C0792A-D00B-8D4E-85AF-F1B024DE4983}" type="presParOf" srcId="{FA6678A9-B2CE-344F-8686-D901B5EBD383}" destId="{4F23F127-5120-7E44-AC81-B80FE9BF7E2C}" srcOrd="1" destOrd="0" presId="urn:microsoft.com/office/officeart/2005/8/layout/StepDownProcess"/>
    <dgm:cxn modelId="{72E8B2AD-D68A-E24F-B508-65611872D8CA}" type="presParOf" srcId="{FA6678A9-B2CE-344F-8686-D901B5EBD383}" destId="{2EED9785-F7E4-1141-A707-C62CB872AE08}" srcOrd="2" destOrd="0" presId="urn:microsoft.com/office/officeart/2005/8/layout/StepDownProcess"/>
    <dgm:cxn modelId="{B063E0EA-19AF-CA40-B566-FB15AF1234BF}" type="presParOf" srcId="{A7F8B6B0-4828-7D4C-A1EB-EE9E3F2298E9}" destId="{36BF35EB-8665-7E47-AB72-4E498350D5ED}" srcOrd="7" destOrd="0" presId="urn:microsoft.com/office/officeart/2005/8/layout/StepDownProcess"/>
    <dgm:cxn modelId="{4F0A0AB0-1187-0C44-A760-F382BB5D5E5C}" type="presParOf" srcId="{A7F8B6B0-4828-7D4C-A1EB-EE9E3F2298E9}" destId="{93AE2219-FEED-2F4E-9EAA-DA9B6CD56814}" srcOrd="8" destOrd="0" presId="urn:microsoft.com/office/officeart/2005/8/layout/StepDownProcess"/>
    <dgm:cxn modelId="{695713AC-4D74-FB46-9B64-7493E091F945}" type="presParOf" srcId="{93AE2219-FEED-2F4E-9EAA-DA9B6CD56814}" destId="{2D8BFB70-1D7C-2A4C-85F2-7DAA53D9D28C}"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8FCF9FB-0875-7F43-88AA-45688DD909D2}" type="doc">
      <dgm:prSet loTypeId="urn:microsoft.com/office/officeart/2005/8/layout/StepDownProcess" loCatId="" qsTypeId="urn:microsoft.com/office/officeart/2005/8/quickstyle/simple2" qsCatId="simple" csTypeId="urn:microsoft.com/office/officeart/2005/8/colors/accent3_1" csCatId="accent3" phldr="1"/>
      <dgm:spPr/>
    </dgm:pt>
    <dgm:pt modelId="{C81545DD-0944-824C-BDEF-2953040814FF}">
      <dgm:prSet phldrT="[Text]" custT="1"/>
      <dgm:spPr/>
      <dgm:t>
        <a:bodyPr/>
        <a:lstStyle/>
        <a:p>
          <a:r>
            <a:rPr lang="en-US" sz="1200" b="1" dirty="0" smtClean="0">
              <a:latin typeface="Arial" charset="0"/>
              <a:ea typeface="Arial" charset="0"/>
              <a:cs typeface="Arial" charset="0"/>
            </a:rPr>
            <a:t>Data Requirements</a:t>
          </a:r>
          <a:endParaRPr lang="en-US" sz="1200" b="1" dirty="0">
            <a:latin typeface="Arial" charset="0"/>
            <a:ea typeface="Arial" charset="0"/>
            <a:cs typeface="Arial" charset="0"/>
          </a:endParaRPr>
        </a:p>
      </dgm:t>
    </dgm:pt>
    <dgm:pt modelId="{5A27ECD7-3CE1-6243-AFCB-EEF08A76A102}" type="parTrans" cxnId="{0E7F8ADE-4482-9E43-8BA2-8EA30AD9DD89}">
      <dgm:prSet/>
      <dgm:spPr/>
      <dgm:t>
        <a:bodyPr/>
        <a:lstStyle/>
        <a:p>
          <a:endParaRPr lang="en-US" sz="1800" b="1">
            <a:latin typeface="Arial" charset="0"/>
            <a:ea typeface="Arial" charset="0"/>
            <a:cs typeface="Arial" charset="0"/>
          </a:endParaRPr>
        </a:p>
      </dgm:t>
    </dgm:pt>
    <dgm:pt modelId="{C1A9DE2B-2E86-5D4E-8AF5-D4AFCE8110DD}" type="sibTrans" cxnId="{0E7F8ADE-4482-9E43-8BA2-8EA30AD9DD89}">
      <dgm:prSet/>
      <dgm:spPr/>
      <dgm:t>
        <a:bodyPr/>
        <a:lstStyle/>
        <a:p>
          <a:endParaRPr lang="en-US" sz="1800" b="1">
            <a:latin typeface="Arial" charset="0"/>
            <a:ea typeface="Arial" charset="0"/>
            <a:cs typeface="Arial" charset="0"/>
          </a:endParaRPr>
        </a:p>
      </dgm:t>
    </dgm:pt>
    <dgm:pt modelId="{7CFF4B45-8ACF-A74C-8CB5-5E672C4A2512}">
      <dgm:prSet phldrT="[Text]" custT="1"/>
      <dgm:spPr/>
      <dgm:t>
        <a:bodyPr/>
        <a:lstStyle/>
        <a:p>
          <a:r>
            <a:rPr lang="en-US" sz="1200" b="1" dirty="0" smtClean="0">
              <a:latin typeface="Arial" charset="0"/>
              <a:ea typeface="Arial" charset="0"/>
              <a:cs typeface="Arial" charset="0"/>
            </a:rPr>
            <a:t>Data Collection</a:t>
          </a:r>
          <a:endParaRPr lang="en-US" sz="1200" b="1" dirty="0">
            <a:latin typeface="Arial" charset="0"/>
            <a:ea typeface="Arial" charset="0"/>
            <a:cs typeface="Arial" charset="0"/>
          </a:endParaRPr>
        </a:p>
      </dgm:t>
    </dgm:pt>
    <dgm:pt modelId="{140608E0-DF31-334A-BE1A-702B6BE61713}" type="parTrans" cxnId="{2DF3B243-627B-0442-9AA8-0900AC429182}">
      <dgm:prSet/>
      <dgm:spPr/>
      <dgm:t>
        <a:bodyPr/>
        <a:lstStyle/>
        <a:p>
          <a:endParaRPr lang="en-US" sz="1800" b="1">
            <a:latin typeface="Arial" charset="0"/>
            <a:ea typeface="Arial" charset="0"/>
            <a:cs typeface="Arial" charset="0"/>
          </a:endParaRPr>
        </a:p>
      </dgm:t>
    </dgm:pt>
    <dgm:pt modelId="{6268B4D6-7AF9-5D4D-876A-915D453BD7E5}" type="sibTrans" cxnId="{2DF3B243-627B-0442-9AA8-0900AC429182}">
      <dgm:prSet/>
      <dgm:spPr/>
      <dgm:t>
        <a:bodyPr/>
        <a:lstStyle/>
        <a:p>
          <a:endParaRPr lang="en-US" sz="1800" b="1">
            <a:latin typeface="Arial" charset="0"/>
            <a:ea typeface="Arial" charset="0"/>
            <a:cs typeface="Arial" charset="0"/>
          </a:endParaRPr>
        </a:p>
      </dgm:t>
    </dgm:pt>
    <dgm:pt modelId="{45B847D1-E708-EF4F-8531-4E91213D374A}">
      <dgm:prSet phldrT="[Text]" custT="1"/>
      <dgm:spPr/>
      <dgm:t>
        <a:bodyPr/>
        <a:lstStyle/>
        <a:p>
          <a:r>
            <a:rPr lang="en-US" sz="1200" b="1" dirty="0" smtClean="0">
              <a:latin typeface="Arial" charset="0"/>
              <a:ea typeface="Arial" charset="0"/>
              <a:cs typeface="Arial" charset="0"/>
            </a:rPr>
            <a:t>Data Processing</a:t>
          </a:r>
          <a:endParaRPr lang="en-US" sz="1200" b="1" dirty="0">
            <a:latin typeface="Arial" charset="0"/>
            <a:ea typeface="Arial" charset="0"/>
            <a:cs typeface="Arial" charset="0"/>
          </a:endParaRPr>
        </a:p>
      </dgm:t>
    </dgm:pt>
    <dgm:pt modelId="{25BE2CC9-60C4-9448-A79D-9AD5C6845BA2}" type="parTrans" cxnId="{AF6F5D69-DC3C-3040-BADF-778A8142E02A}">
      <dgm:prSet/>
      <dgm:spPr/>
      <dgm:t>
        <a:bodyPr/>
        <a:lstStyle/>
        <a:p>
          <a:endParaRPr lang="en-US" sz="1800" b="1">
            <a:latin typeface="Arial" charset="0"/>
            <a:ea typeface="Arial" charset="0"/>
            <a:cs typeface="Arial" charset="0"/>
          </a:endParaRPr>
        </a:p>
      </dgm:t>
    </dgm:pt>
    <dgm:pt modelId="{EF522474-C33E-244C-9A79-7E54BA1130C4}" type="sibTrans" cxnId="{AF6F5D69-DC3C-3040-BADF-778A8142E02A}">
      <dgm:prSet/>
      <dgm:spPr/>
      <dgm:t>
        <a:bodyPr/>
        <a:lstStyle/>
        <a:p>
          <a:endParaRPr lang="en-US" sz="1800" b="1">
            <a:latin typeface="Arial" charset="0"/>
            <a:ea typeface="Arial" charset="0"/>
            <a:cs typeface="Arial" charset="0"/>
          </a:endParaRPr>
        </a:p>
      </dgm:t>
    </dgm:pt>
    <dgm:pt modelId="{6DD09E52-352A-DD42-901B-B780BA1597F5}">
      <dgm:prSet phldrT="[Text]" custT="1"/>
      <dgm:spPr/>
      <dgm:t>
        <a:bodyPr/>
        <a:lstStyle/>
        <a:p>
          <a:r>
            <a:rPr lang="en-US" sz="1200" b="1" dirty="0" smtClean="0">
              <a:latin typeface="Arial" charset="0"/>
              <a:ea typeface="Arial" charset="0"/>
              <a:cs typeface="Arial" charset="0"/>
            </a:rPr>
            <a:t>Analyzing, Modeling and Algorithms</a:t>
          </a:r>
        </a:p>
      </dgm:t>
    </dgm:pt>
    <dgm:pt modelId="{E344748C-01EC-0F4F-B093-172B7E1E53B8}" type="parTrans" cxnId="{E85594CF-75D1-0F47-81F1-AEA655A717F5}">
      <dgm:prSet/>
      <dgm:spPr/>
      <dgm:t>
        <a:bodyPr/>
        <a:lstStyle/>
        <a:p>
          <a:endParaRPr lang="en-US" sz="1800" b="1">
            <a:latin typeface="Arial" charset="0"/>
            <a:ea typeface="Arial" charset="0"/>
            <a:cs typeface="Arial" charset="0"/>
          </a:endParaRPr>
        </a:p>
      </dgm:t>
    </dgm:pt>
    <dgm:pt modelId="{82572A86-D653-FF43-B5D0-46C50C3EBB91}" type="sibTrans" cxnId="{E85594CF-75D1-0F47-81F1-AEA655A717F5}">
      <dgm:prSet/>
      <dgm:spPr/>
      <dgm:t>
        <a:bodyPr/>
        <a:lstStyle/>
        <a:p>
          <a:endParaRPr lang="en-US" sz="1800" b="1">
            <a:latin typeface="Arial" charset="0"/>
            <a:ea typeface="Arial" charset="0"/>
            <a:cs typeface="Arial" charset="0"/>
          </a:endParaRPr>
        </a:p>
      </dgm:t>
    </dgm:pt>
    <dgm:pt modelId="{7C1963F6-B0ED-444D-BE1B-B070872982E0}">
      <dgm:prSet phldrT="[Text]" custT="1"/>
      <dgm:spPr>
        <a:solidFill>
          <a:schemeClr val="bg1">
            <a:lumMod val="75000"/>
          </a:schemeClr>
        </a:solidFill>
      </dgm:spPr>
      <dgm:t>
        <a:bodyPr/>
        <a:lstStyle/>
        <a:p>
          <a:r>
            <a:rPr lang="en-US" sz="1200" b="1" dirty="0" smtClean="0">
              <a:latin typeface="Arial" charset="0"/>
              <a:ea typeface="Arial" charset="0"/>
              <a:cs typeface="Arial" charset="0"/>
            </a:rPr>
            <a:t>Communication</a:t>
          </a:r>
        </a:p>
      </dgm:t>
    </dgm:pt>
    <dgm:pt modelId="{0263A031-C346-6842-9FAD-A2C8087DF137}" type="parTrans" cxnId="{998A83AD-17DF-4B44-8AB1-81F2D6262463}">
      <dgm:prSet/>
      <dgm:spPr/>
      <dgm:t>
        <a:bodyPr/>
        <a:lstStyle/>
        <a:p>
          <a:endParaRPr lang="en-US" sz="1800" b="1">
            <a:latin typeface="Arial" charset="0"/>
            <a:ea typeface="Arial" charset="0"/>
            <a:cs typeface="Arial" charset="0"/>
          </a:endParaRPr>
        </a:p>
      </dgm:t>
    </dgm:pt>
    <dgm:pt modelId="{315AE42C-B1BB-0C40-98CD-5B219EFEEA6B}" type="sibTrans" cxnId="{998A83AD-17DF-4B44-8AB1-81F2D6262463}">
      <dgm:prSet/>
      <dgm:spPr/>
      <dgm:t>
        <a:bodyPr/>
        <a:lstStyle/>
        <a:p>
          <a:endParaRPr lang="en-US" sz="1800" b="1">
            <a:latin typeface="Arial" charset="0"/>
            <a:ea typeface="Arial" charset="0"/>
            <a:cs typeface="Arial" charset="0"/>
          </a:endParaRPr>
        </a:p>
      </dgm:t>
    </dgm:pt>
    <dgm:pt modelId="{A7F8B6B0-4828-7D4C-A1EB-EE9E3F2298E9}" type="pres">
      <dgm:prSet presAssocID="{58FCF9FB-0875-7F43-88AA-45688DD909D2}" presName="rootnode" presStyleCnt="0">
        <dgm:presLayoutVars>
          <dgm:chMax/>
          <dgm:chPref/>
          <dgm:dir/>
          <dgm:animLvl val="lvl"/>
        </dgm:presLayoutVars>
      </dgm:prSet>
      <dgm:spPr/>
    </dgm:pt>
    <dgm:pt modelId="{E3F37EF1-B354-6F45-B200-C3038218DE4C}" type="pres">
      <dgm:prSet presAssocID="{C81545DD-0944-824C-BDEF-2953040814FF}" presName="composite" presStyleCnt="0"/>
      <dgm:spPr/>
    </dgm:pt>
    <dgm:pt modelId="{6997D912-3A06-2245-B4BF-68589B3175E8}" type="pres">
      <dgm:prSet presAssocID="{C81545DD-0944-824C-BDEF-2953040814FF}" presName="bentUpArrow1" presStyleLbl="alignImgPlace1" presStyleIdx="0" presStyleCnt="4"/>
      <dgm:spPr/>
    </dgm:pt>
    <dgm:pt modelId="{7ED18B8E-DA4D-2547-8433-F5B49D459873}" type="pres">
      <dgm:prSet presAssocID="{C81545DD-0944-824C-BDEF-2953040814FF}" presName="ParentText" presStyleLbl="node1" presStyleIdx="0" presStyleCnt="5">
        <dgm:presLayoutVars>
          <dgm:chMax val="1"/>
          <dgm:chPref val="1"/>
          <dgm:bulletEnabled val="1"/>
        </dgm:presLayoutVars>
      </dgm:prSet>
      <dgm:spPr/>
      <dgm:t>
        <a:bodyPr/>
        <a:lstStyle/>
        <a:p>
          <a:endParaRPr lang="en-US"/>
        </a:p>
      </dgm:t>
    </dgm:pt>
    <dgm:pt modelId="{C5404660-9201-344C-81B4-742F347D7C9C}" type="pres">
      <dgm:prSet presAssocID="{C81545DD-0944-824C-BDEF-2953040814FF}" presName="ChildText" presStyleLbl="revTx" presStyleIdx="0" presStyleCnt="4">
        <dgm:presLayoutVars>
          <dgm:chMax val="0"/>
          <dgm:chPref val="0"/>
          <dgm:bulletEnabled val="1"/>
        </dgm:presLayoutVars>
      </dgm:prSet>
      <dgm:spPr/>
    </dgm:pt>
    <dgm:pt modelId="{B775FF10-B357-784D-A09A-F038AFCB9D0C}" type="pres">
      <dgm:prSet presAssocID="{C1A9DE2B-2E86-5D4E-8AF5-D4AFCE8110DD}" presName="sibTrans" presStyleCnt="0"/>
      <dgm:spPr/>
    </dgm:pt>
    <dgm:pt modelId="{BD30CB09-E1EC-364D-97AC-DFD351C30597}" type="pres">
      <dgm:prSet presAssocID="{7CFF4B45-8ACF-A74C-8CB5-5E672C4A2512}" presName="composite" presStyleCnt="0"/>
      <dgm:spPr/>
    </dgm:pt>
    <dgm:pt modelId="{1A0ED4EA-5C20-274F-9CEE-803F30D1F9FA}" type="pres">
      <dgm:prSet presAssocID="{7CFF4B45-8ACF-A74C-8CB5-5E672C4A2512}" presName="bentUpArrow1" presStyleLbl="alignImgPlace1" presStyleIdx="1" presStyleCnt="4"/>
      <dgm:spPr/>
    </dgm:pt>
    <dgm:pt modelId="{98A5D61D-4CEC-A244-8EE3-CD9F7F70B1D6}" type="pres">
      <dgm:prSet presAssocID="{7CFF4B45-8ACF-A74C-8CB5-5E672C4A2512}" presName="ParentText" presStyleLbl="node1" presStyleIdx="1" presStyleCnt="5">
        <dgm:presLayoutVars>
          <dgm:chMax val="1"/>
          <dgm:chPref val="1"/>
          <dgm:bulletEnabled val="1"/>
        </dgm:presLayoutVars>
      </dgm:prSet>
      <dgm:spPr/>
      <dgm:t>
        <a:bodyPr/>
        <a:lstStyle/>
        <a:p>
          <a:endParaRPr lang="en-US"/>
        </a:p>
      </dgm:t>
    </dgm:pt>
    <dgm:pt modelId="{34E99FD5-992D-714A-AA7A-E4B9A5354ED6}" type="pres">
      <dgm:prSet presAssocID="{7CFF4B45-8ACF-A74C-8CB5-5E672C4A2512}" presName="ChildText" presStyleLbl="revTx" presStyleIdx="1" presStyleCnt="4">
        <dgm:presLayoutVars>
          <dgm:chMax val="0"/>
          <dgm:chPref val="0"/>
          <dgm:bulletEnabled val="1"/>
        </dgm:presLayoutVars>
      </dgm:prSet>
      <dgm:spPr/>
    </dgm:pt>
    <dgm:pt modelId="{37A9B2C6-9201-C54F-85D9-7E4697D1D415}" type="pres">
      <dgm:prSet presAssocID="{6268B4D6-7AF9-5D4D-876A-915D453BD7E5}" presName="sibTrans" presStyleCnt="0"/>
      <dgm:spPr/>
    </dgm:pt>
    <dgm:pt modelId="{639F5744-FA62-3F41-82FF-3FEB52427569}" type="pres">
      <dgm:prSet presAssocID="{45B847D1-E708-EF4F-8531-4E91213D374A}" presName="composite" presStyleCnt="0"/>
      <dgm:spPr/>
    </dgm:pt>
    <dgm:pt modelId="{BA74DED7-E13A-7644-ABD5-F833FC257222}" type="pres">
      <dgm:prSet presAssocID="{45B847D1-E708-EF4F-8531-4E91213D374A}" presName="bentUpArrow1" presStyleLbl="alignImgPlace1" presStyleIdx="2" presStyleCnt="4"/>
      <dgm:spPr/>
    </dgm:pt>
    <dgm:pt modelId="{02B78EFB-9F66-084A-91D6-07A57AB325A6}" type="pres">
      <dgm:prSet presAssocID="{45B847D1-E708-EF4F-8531-4E91213D374A}" presName="ParentText" presStyleLbl="node1" presStyleIdx="2" presStyleCnt="5">
        <dgm:presLayoutVars>
          <dgm:chMax val="1"/>
          <dgm:chPref val="1"/>
          <dgm:bulletEnabled val="1"/>
        </dgm:presLayoutVars>
      </dgm:prSet>
      <dgm:spPr/>
      <dgm:t>
        <a:bodyPr/>
        <a:lstStyle/>
        <a:p>
          <a:endParaRPr lang="en-US"/>
        </a:p>
      </dgm:t>
    </dgm:pt>
    <dgm:pt modelId="{5623371B-0CA8-6F48-843A-015D2F13A0A3}" type="pres">
      <dgm:prSet presAssocID="{45B847D1-E708-EF4F-8531-4E91213D374A}" presName="ChildText" presStyleLbl="revTx" presStyleIdx="2" presStyleCnt="4">
        <dgm:presLayoutVars>
          <dgm:chMax val="0"/>
          <dgm:chPref val="0"/>
          <dgm:bulletEnabled val="1"/>
        </dgm:presLayoutVars>
      </dgm:prSet>
      <dgm:spPr/>
    </dgm:pt>
    <dgm:pt modelId="{9026F14A-C088-794D-B42D-C7E20B03BAE2}" type="pres">
      <dgm:prSet presAssocID="{EF522474-C33E-244C-9A79-7E54BA1130C4}" presName="sibTrans" presStyleCnt="0"/>
      <dgm:spPr/>
    </dgm:pt>
    <dgm:pt modelId="{FA6678A9-B2CE-344F-8686-D901B5EBD383}" type="pres">
      <dgm:prSet presAssocID="{6DD09E52-352A-DD42-901B-B780BA1597F5}" presName="composite" presStyleCnt="0"/>
      <dgm:spPr/>
    </dgm:pt>
    <dgm:pt modelId="{B759B911-4FE3-5147-A1EB-4D4BFD077FFB}" type="pres">
      <dgm:prSet presAssocID="{6DD09E52-352A-DD42-901B-B780BA1597F5}" presName="bentUpArrow1" presStyleLbl="alignImgPlace1" presStyleIdx="3" presStyleCnt="4"/>
      <dgm:spPr/>
    </dgm:pt>
    <dgm:pt modelId="{4F23F127-5120-7E44-AC81-B80FE9BF7E2C}" type="pres">
      <dgm:prSet presAssocID="{6DD09E52-352A-DD42-901B-B780BA1597F5}" presName="ParentText" presStyleLbl="node1" presStyleIdx="3" presStyleCnt="5">
        <dgm:presLayoutVars>
          <dgm:chMax val="1"/>
          <dgm:chPref val="1"/>
          <dgm:bulletEnabled val="1"/>
        </dgm:presLayoutVars>
      </dgm:prSet>
      <dgm:spPr/>
      <dgm:t>
        <a:bodyPr/>
        <a:lstStyle/>
        <a:p>
          <a:endParaRPr lang="en-US"/>
        </a:p>
      </dgm:t>
    </dgm:pt>
    <dgm:pt modelId="{2EED9785-F7E4-1141-A707-C62CB872AE08}" type="pres">
      <dgm:prSet presAssocID="{6DD09E52-352A-DD42-901B-B780BA1597F5}" presName="ChildText" presStyleLbl="revTx" presStyleIdx="3" presStyleCnt="4">
        <dgm:presLayoutVars>
          <dgm:chMax val="0"/>
          <dgm:chPref val="0"/>
          <dgm:bulletEnabled val="1"/>
        </dgm:presLayoutVars>
      </dgm:prSet>
      <dgm:spPr/>
    </dgm:pt>
    <dgm:pt modelId="{36BF35EB-8665-7E47-AB72-4E498350D5ED}" type="pres">
      <dgm:prSet presAssocID="{82572A86-D653-FF43-B5D0-46C50C3EBB91}" presName="sibTrans" presStyleCnt="0"/>
      <dgm:spPr/>
    </dgm:pt>
    <dgm:pt modelId="{93AE2219-FEED-2F4E-9EAA-DA9B6CD56814}" type="pres">
      <dgm:prSet presAssocID="{7C1963F6-B0ED-444D-BE1B-B070872982E0}" presName="composite" presStyleCnt="0"/>
      <dgm:spPr/>
    </dgm:pt>
    <dgm:pt modelId="{2D8BFB70-1D7C-2A4C-85F2-7DAA53D9D28C}" type="pres">
      <dgm:prSet presAssocID="{7C1963F6-B0ED-444D-BE1B-B070872982E0}" presName="ParentText" presStyleLbl="node1" presStyleIdx="4" presStyleCnt="5">
        <dgm:presLayoutVars>
          <dgm:chMax val="1"/>
          <dgm:chPref val="1"/>
          <dgm:bulletEnabled val="1"/>
        </dgm:presLayoutVars>
      </dgm:prSet>
      <dgm:spPr/>
      <dgm:t>
        <a:bodyPr/>
        <a:lstStyle/>
        <a:p>
          <a:endParaRPr lang="en-US"/>
        </a:p>
      </dgm:t>
    </dgm:pt>
  </dgm:ptLst>
  <dgm:cxnLst>
    <dgm:cxn modelId="{2C0A4821-B48E-BC49-A10E-76161C4944D0}" type="presOf" srcId="{58FCF9FB-0875-7F43-88AA-45688DD909D2}" destId="{A7F8B6B0-4828-7D4C-A1EB-EE9E3F2298E9}" srcOrd="0" destOrd="0" presId="urn:microsoft.com/office/officeart/2005/8/layout/StepDownProcess"/>
    <dgm:cxn modelId="{998A83AD-17DF-4B44-8AB1-81F2D6262463}" srcId="{58FCF9FB-0875-7F43-88AA-45688DD909D2}" destId="{7C1963F6-B0ED-444D-BE1B-B070872982E0}" srcOrd="4" destOrd="0" parTransId="{0263A031-C346-6842-9FAD-A2C8087DF137}" sibTransId="{315AE42C-B1BB-0C40-98CD-5B219EFEEA6B}"/>
    <dgm:cxn modelId="{60EC75F9-BC81-734B-8EED-A5831A4DA3C8}" type="presOf" srcId="{C81545DD-0944-824C-BDEF-2953040814FF}" destId="{7ED18B8E-DA4D-2547-8433-F5B49D459873}" srcOrd="0" destOrd="0" presId="urn:microsoft.com/office/officeart/2005/8/layout/StepDownProcess"/>
    <dgm:cxn modelId="{2DF3B243-627B-0442-9AA8-0900AC429182}" srcId="{58FCF9FB-0875-7F43-88AA-45688DD909D2}" destId="{7CFF4B45-8ACF-A74C-8CB5-5E672C4A2512}" srcOrd="1" destOrd="0" parTransId="{140608E0-DF31-334A-BE1A-702B6BE61713}" sibTransId="{6268B4D6-7AF9-5D4D-876A-915D453BD7E5}"/>
    <dgm:cxn modelId="{527DBDD8-B708-8E4D-9C9E-A0538CBB17BF}" type="presOf" srcId="{7C1963F6-B0ED-444D-BE1B-B070872982E0}" destId="{2D8BFB70-1D7C-2A4C-85F2-7DAA53D9D28C}" srcOrd="0" destOrd="0" presId="urn:microsoft.com/office/officeart/2005/8/layout/StepDownProcess"/>
    <dgm:cxn modelId="{9B14AE9E-E017-C14A-8A6C-A343A6DCD475}" type="presOf" srcId="{45B847D1-E708-EF4F-8531-4E91213D374A}" destId="{02B78EFB-9F66-084A-91D6-07A57AB325A6}" srcOrd="0" destOrd="0" presId="urn:microsoft.com/office/officeart/2005/8/layout/StepDownProcess"/>
    <dgm:cxn modelId="{9E33FB53-73DB-8C46-B87D-54BB799341B7}" type="presOf" srcId="{7CFF4B45-8ACF-A74C-8CB5-5E672C4A2512}" destId="{98A5D61D-4CEC-A244-8EE3-CD9F7F70B1D6}" srcOrd="0" destOrd="0" presId="urn:microsoft.com/office/officeart/2005/8/layout/StepDownProcess"/>
    <dgm:cxn modelId="{E85594CF-75D1-0F47-81F1-AEA655A717F5}" srcId="{58FCF9FB-0875-7F43-88AA-45688DD909D2}" destId="{6DD09E52-352A-DD42-901B-B780BA1597F5}" srcOrd="3" destOrd="0" parTransId="{E344748C-01EC-0F4F-B093-172B7E1E53B8}" sibTransId="{82572A86-D653-FF43-B5D0-46C50C3EBB91}"/>
    <dgm:cxn modelId="{161120F9-2783-BC42-B637-AE60059CBDFD}" type="presOf" srcId="{6DD09E52-352A-DD42-901B-B780BA1597F5}" destId="{4F23F127-5120-7E44-AC81-B80FE9BF7E2C}" srcOrd="0" destOrd="0" presId="urn:microsoft.com/office/officeart/2005/8/layout/StepDownProcess"/>
    <dgm:cxn modelId="{AF6F5D69-DC3C-3040-BADF-778A8142E02A}" srcId="{58FCF9FB-0875-7F43-88AA-45688DD909D2}" destId="{45B847D1-E708-EF4F-8531-4E91213D374A}" srcOrd="2" destOrd="0" parTransId="{25BE2CC9-60C4-9448-A79D-9AD5C6845BA2}" sibTransId="{EF522474-C33E-244C-9A79-7E54BA1130C4}"/>
    <dgm:cxn modelId="{0E7F8ADE-4482-9E43-8BA2-8EA30AD9DD89}" srcId="{58FCF9FB-0875-7F43-88AA-45688DD909D2}" destId="{C81545DD-0944-824C-BDEF-2953040814FF}" srcOrd="0" destOrd="0" parTransId="{5A27ECD7-3CE1-6243-AFCB-EEF08A76A102}" sibTransId="{C1A9DE2B-2E86-5D4E-8AF5-D4AFCE8110DD}"/>
    <dgm:cxn modelId="{E9FB06E2-A2AD-484D-BD0F-C837BC6D2782}" type="presParOf" srcId="{A7F8B6B0-4828-7D4C-A1EB-EE9E3F2298E9}" destId="{E3F37EF1-B354-6F45-B200-C3038218DE4C}" srcOrd="0" destOrd="0" presId="urn:microsoft.com/office/officeart/2005/8/layout/StepDownProcess"/>
    <dgm:cxn modelId="{12BD2AAF-869E-234B-AE55-5EFCE9ACC4C6}" type="presParOf" srcId="{E3F37EF1-B354-6F45-B200-C3038218DE4C}" destId="{6997D912-3A06-2245-B4BF-68589B3175E8}" srcOrd="0" destOrd="0" presId="urn:microsoft.com/office/officeart/2005/8/layout/StepDownProcess"/>
    <dgm:cxn modelId="{10BD558D-11DF-5245-8A92-44A13617ED58}" type="presParOf" srcId="{E3F37EF1-B354-6F45-B200-C3038218DE4C}" destId="{7ED18B8E-DA4D-2547-8433-F5B49D459873}" srcOrd="1" destOrd="0" presId="urn:microsoft.com/office/officeart/2005/8/layout/StepDownProcess"/>
    <dgm:cxn modelId="{9E1F7FF6-ED0F-F54A-A047-273B9F5F8523}" type="presParOf" srcId="{E3F37EF1-B354-6F45-B200-C3038218DE4C}" destId="{C5404660-9201-344C-81B4-742F347D7C9C}" srcOrd="2" destOrd="0" presId="urn:microsoft.com/office/officeart/2005/8/layout/StepDownProcess"/>
    <dgm:cxn modelId="{6229578E-E023-854D-9A1D-B24DDFE943B2}" type="presParOf" srcId="{A7F8B6B0-4828-7D4C-A1EB-EE9E3F2298E9}" destId="{B775FF10-B357-784D-A09A-F038AFCB9D0C}" srcOrd="1" destOrd="0" presId="urn:microsoft.com/office/officeart/2005/8/layout/StepDownProcess"/>
    <dgm:cxn modelId="{40369417-086E-2B47-AB88-3F8EE6BC5337}" type="presParOf" srcId="{A7F8B6B0-4828-7D4C-A1EB-EE9E3F2298E9}" destId="{BD30CB09-E1EC-364D-97AC-DFD351C30597}" srcOrd="2" destOrd="0" presId="urn:microsoft.com/office/officeart/2005/8/layout/StepDownProcess"/>
    <dgm:cxn modelId="{21C0D92E-12E2-4F49-A400-73DF6734E24E}" type="presParOf" srcId="{BD30CB09-E1EC-364D-97AC-DFD351C30597}" destId="{1A0ED4EA-5C20-274F-9CEE-803F30D1F9FA}" srcOrd="0" destOrd="0" presId="urn:microsoft.com/office/officeart/2005/8/layout/StepDownProcess"/>
    <dgm:cxn modelId="{69829CB0-92D1-BC49-B383-B13742A5210B}" type="presParOf" srcId="{BD30CB09-E1EC-364D-97AC-DFD351C30597}" destId="{98A5D61D-4CEC-A244-8EE3-CD9F7F70B1D6}" srcOrd="1" destOrd="0" presId="urn:microsoft.com/office/officeart/2005/8/layout/StepDownProcess"/>
    <dgm:cxn modelId="{BB9A32A9-FCF1-B649-A9EA-1784D912273C}" type="presParOf" srcId="{BD30CB09-E1EC-364D-97AC-DFD351C30597}" destId="{34E99FD5-992D-714A-AA7A-E4B9A5354ED6}" srcOrd="2" destOrd="0" presId="urn:microsoft.com/office/officeart/2005/8/layout/StepDownProcess"/>
    <dgm:cxn modelId="{6FC72B0B-F5EF-484E-8DBC-D2F4296696B3}" type="presParOf" srcId="{A7F8B6B0-4828-7D4C-A1EB-EE9E3F2298E9}" destId="{37A9B2C6-9201-C54F-85D9-7E4697D1D415}" srcOrd="3" destOrd="0" presId="urn:microsoft.com/office/officeart/2005/8/layout/StepDownProcess"/>
    <dgm:cxn modelId="{4E0001EC-2EBA-E14D-AC98-22AF58551629}" type="presParOf" srcId="{A7F8B6B0-4828-7D4C-A1EB-EE9E3F2298E9}" destId="{639F5744-FA62-3F41-82FF-3FEB52427569}" srcOrd="4" destOrd="0" presId="urn:microsoft.com/office/officeart/2005/8/layout/StepDownProcess"/>
    <dgm:cxn modelId="{F06544F4-7D32-854B-AA67-96DE373C9D5E}" type="presParOf" srcId="{639F5744-FA62-3F41-82FF-3FEB52427569}" destId="{BA74DED7-E13A-7644-ABD5-F833FC257222}" srcOrd="0" destOrd="0" presId="urn:microsoft.com/office/officeart/2005/8/layout/StepDownProcess"/>
    <dgm:cxn modelId="{C4D2CE31-FCC5-E449-B01E-A561815B54A9}" type="presParOf" srcId="{639F5744-FA62-3F41-82FF-3FEB52427569}" destId="{02B78EFB-9F66-084A-91D6-07A57AB325A6}" srcOrd="1" destOrd="0" presId="urn:microsoft.com/office/officeart/2005/8/layout/StepDownProcess"/>
    <dgm:cxn modelId="{C4F7D112-8BCB-E24D-A197-5A0FA4023E82}" type="presParOf" srcId="{639F5744-FA62-3F41-82FF-3FEB52427569}" destId="{5623371B-0CA8-6F48-843A-015D2F13A0A3}" srcOrd="2" destOrd="0" presId="urn:microsoft.com/office/officeart/2005/8/layout/StepDownProcess"/>
    <dgm:cxn modelId="{5F9392DB-8E38-2E46-93C4-77A5D9C29A2B}" type="presParOf" srcId="{A7F8B6B0-4828-7D4C-A1EB-EE9E3F2298E9}" destId="{9026F14A-C088-794D-B42D-C7E20B03BAE2}" srcOrd="5" destOrd="0" presId="urn:microsoft.com/office/officeart/2005/8/layout/StepDownProcess"/>
    <dgm:cxn modelId="{6362147A-4071-8B40-9426-F6BDB26520FF}" type="presParOf" srcId="{A7F8B6B0-4828-7D4C-A1EB-EE9E3F2298E9}" destId="{FA6678A9-B2CE-344F-8686-D901B5EBD383}" srcOrd="6" destOrd="0" presId="urn:microsoft.com/office/officeart/2005/8/layout/StepDownProcess"/>
    <dgm:cxn modelId="{4714D07C-274D-E643-A2F3-A7473F1107AE}" type="presParOf" srcId="{FA6678A9-B2CE-344F-8686-D901B5EBD383}" destId="{B759B911-4FE3-5147-A1EB-4D4BFD077FFB}" srcOrd="0" destOrd="0" presId="urn:microsoft.com/office/officeart/2005/8/layout/StepDownProcess"/>
    <dgm:cxn modelId="{97AF38E3-CC4A-0046-AE54-B1C48450E66E}" type="presParOf" srcId="{FA6678A9-B2CE-344F-8686-D901B5EBD383}" destId="{4F23F127-5120-7E44-AC81-B80FE9BF7E2C}" srcOrd="1" destOrd="0" presId="urn:microsoft.com/office/officeart/2005/8/layout/StepDownProcess"/>
    <dgm:cxn modelId="{A6C3CB58-ECB0-8F41-8C4A-735F98ACF424}" type="presParOf" srcId="{FA6678A9-B2CE-344F-8686-D901B5EBD383}" destId="{2EED9785-F7E4-1141-A707-C62CB872AE08}" srcOrd="2" destOrd="0" presId="urn:microsoft.com/office/officeart/2005/8/layout/StepDownProcess"/>
    <dgm:cxn modelId="{E97B3553-F4DC-284B-804C-296EC41D014E}" type="presParOf" srcId="{A7F8B6B0-4828-7D4C-A1EB-EE9E3F2298E9}" destId="{36BF35EB-8665-7E47-AB72-4E498350D5ED}" srcOrd="7" destOrd="0" presId="urn:microsoft.com/office/officeart/2005/8/layout/StepDownProcess"/>
    <dgm:cxn modelId="{707CB2DA-F517-654F-A92D-3C3A8B010476}" type="presParOf" srcId="{A7F8B6B0-4828-7D4C-A1EB-EE9E3F2298E9}" destId="{93AE2219-FEED-2F4E-9EAA-DA9B6CD56814}" srcOrd="8" destOrd="0" presId="urn:microsoft.com/office/officeart/2005/8/layout/StepDownProcess"/>
    <dgm:cxn modelId="{1FA9A972-95FC-1347-B33E-DF2AB027F119}" type="presParOf" srcId="{93AE2219-FEED-2F4E-9EAA-DA9B6CD56814}" destId="{2D8BFB70-1D7C-2A4C-85F2-7DAA53D9D28C}"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97D912-3A06-2245-B4BF-68589B3175E8}">
      <dsp:nvSpPr>
        <dsp:cNvPr id="0" name=""/>
        <dsp:cNvSpPr/>
      </dsp:nvSpPr>
      <dsp:spPr>
        <a:xfrm rot="5400000">
          <a:off x="824459" y="1003065"/>
          <a:ext cx="872953" cy="993826"/>
        </a:xfrm>
        <a:prstGeom prst="bentUpArrow">
          <a:avLst>
            <a:gd name="adj1" fmla="val 32840"/>
            <a:gd name="adj2" fmla="val 25000"/>
            <a:gd name="adj3" fmla="val 35780"/>
          </a:avLst>
        </a:prstGeom>
        <a:solidFill>
          <a:schemeClr val="accent3">
            <a:tint val="40000"/>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7ED18B8E-DA4D-2547-8433-F5B49D459873}">
      <dsp:nvSpPr>
        <dsp:cNvPr id="0" name=""/>
        <dsp:cNvSpPr/>
      </dsp:nvSpPr>
      <dsp:spPr>
        <a:xfrm>
          <a:off x="593179" y="35379"/>
          <a:ext cx="1469538" cy="1028629"/>
        </a:xfrm>
        <a:prstGeom prst="roundRect">
          <a:avLst>
            <a:gd name="adj" fmla="val 1667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latin typeface="Arial" charset="0"/>
              <a:ea typeface="Arial" charset="0"/>
              <a:cs typeface="Arial" charset="0"/>
            </a:rPr>
            <a:t>Data Requirements</a:t>
          </a:r>
          <a:endParaRPr lang="en-US" sz="1200" b="1" kern="1200" dirty="0">
            <a:latin typeface="Arial" charset="0"/>
            <a:ea typeface="Arial" charset="0"/>
            <a:cs typeface="Arial" charset="0"/>
          </a:endParaRPr>
        </a:p>
      </dsp:txBody>
      <dsp:txXfrm>
        <a:off x="643402" y="85602"/>
        <a:ext cx="1369092" cy="928183"/>
      </dsp:txXfrm>
    </dsp:sp>
    <dsp:sp modelId="{C5404660-9201-344C-81B4-742F347D7C9C}">
      <dsp:nvSpPr>
        <dsp:cNvPr id="0" name=""/>
        <dsp:cNvSpPr/>
      </dsp:nvSpPr>
      <dsp:spPr>
        <a:xfrm>
          <a:off x="2062718" y="133483"/>
          <a:ext cx="1068802" cy="831383"/>
        </a:xfrm>
        <a:prstGeom prst="rect">
          <a:avLst/>
        </a:prstGeom>
        <a:noFill/>
        <a:ln>
          <a:noFill/>
        </a:ln>
        <a:effectLst/>
      </dsp:spPr>
      <dsp:style>
        <a:lnRef idx="0">
          <a:scrgbClr r="0" g="0" b="0"/>
        </a:lnRef>
        <a:fillRef idx="0">
          <a:scrgbClr r="0" g="0" b="0"/>
        </a:fillRef>
        <a:effectRef idx="0">
          <a:scrgbClr r="0" g="0" b="0"/>
        </a:effectRef>
        <a:fontRef idx="minor"/>
      </dsp:style>
    </dsp:sp>
    <dsp:sp modelId="{1A0ED4EA-5C20-274F-9CEE-803F30D1F9FA}">
      <dsp:nvSpPr>
        <dsp:cNvPr id="0" name=""/>
        <dsp:cNvSpPr/>
      </dsp:nvSpPr>
      <dsp:spPr>
        <a:xfrm rot="5400000">
          <a:off x="2042863" y="2158556"/>
          <a:ext cx="872953" cy="993826"/>
        </a:xfrm>
        <a:prstGeom prst="bentUpArrow">
          <a:avLst>
            <a:gd name="adj1" fmla="val 32840"/>
            <a:gd name="adj2" fmla="val 25000"/>
            <a:gd name="adj3" fmla="val 35780"/>
          </a:avLst>
        </a:prstGeom>
        <a:solidFill>
          <a:schemeClr val="accent3">
            <a:tint val="40000"/>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98A5D61D-4CEC-A244-8EE3-CD9F7F70B1D6}">
      <dsp:nvSpPr>
        <dsp:cNvPr id="0" name=""/>
        <dsp:cNvSpPr/>
      </dsp:nvSpPr>
      <dsp:spPr>
        <a:xfrm>
          <a:off x="1811583" y="1190870"/>
          <a:ext cx="1469538" cy="1028629"/>
        </a:xfrm>
        <a:prstGeom prst="roundRect">
          <a:avLst>
            <a:gd name="adj" fmla="val 1667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latin typeface="Arial" charset="0"/>
              <a:ea typeface="Arial" charset="0"/>
              <a:cs typeface="Arial" charset="0"/>
            </a:rPr>
            <a:t>Data Collection</a:t>
          </a:r>
          <a:endParaRPr lang="en-US" sz="1200" b="1" kern="1200" dirty="0">
            <a:latin typeface="Arial" charset="0"/>
            <a:ea typeface="Arial" charset="0"/>
            <a:cs typeface="Arial" charset="0"/>
          </a:endParaRPr>
        </a:p>
      </dsp:txBody>
      <dsp:txXfrm>
        <a:off x="1861806" y="1241093"/>
        <a:ext cx="1369092" cy="928183"/>
      </dsp:txXfrm>
    </dsp:sp>
    <dsp:sp modelId="{34E99FD5-992D-714A-AA7A-E4B9A5354ED6}">
      <dsp:nvSpPr>
        <dsp:cNvPr id="0" name=""/>
        <dsp:cNvSpPr/>
      </dsp:nvSpPr>
      <dsp:spPr>
        <a:xfrm>
          <a:off x="3281122" y="1288973"/>
          <a:ext cx="1068802" cy="831383"/>
        </a:xfrm>
        <a:prstGeom prst="rect">
          <a:avLst/>
        </a:prstGeom>
        <a:noFill/>
        <a:ln>
          <a:noFill/>
        </a:ln>
        <a:effectLst/>
      </dsp:spPr>
      <dsp:style>
        <a:lnRef idx="0">
          <a:scrgbClr r="0" g="0" b="0"/>
        </a:lnRef>
        <a:fillRef idx="0">
          <a:scrgbClr r="0" g="0" b="0"/>
        </a:fillRef>
        <a:effectRef idx="0">
          <a:scrgbClr r="0" g="0" b="0"/>
        </a:effectRef>
        <a:fontRef idx="minor"/>
      </dsp:style>
    </dsp:sp>
    <dsp:sp modelId="{BA74DED7-E13A-7644-ABD5-F833FC257222}">
      <dsp:nvSpPr>
        <dsp:cNvPr id="0" name=""/>
        <dsp:cNvSpPr/>
      </dsp:nvSpPr>
      <dsp:spPr>
        <a:xfrm rot="5400000">
          <a:off x="3261267" y="3314046"/>
          <a:ext cx="872953" cy="993826"/>
        </a:xfrm>
        <a:prstGeom prst="bentUpArrow">
          <a:avLst>
            <a:gd name="adj1" fmla="val 32840"/>
            <a:gd name="adj2" fmla="val 25000"/>
            <a:gd name="adj3" fmla="val 35780"/>
          </a:avLst>
        </a:prstGeom>
        <a:solidFill>
          <a:schemeClr val="accent3">
            <a:tint val="40000"/>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02B78EFB-9F66-084A-91D6-07A57AB325A6}">
      <dsp:nvSpPr>
        <dsp:cNvPr id="0" name=""/>
        <dsp:cNvSpPr/>
      </dsp:nvSpPr>
      <dsp:spPr>
        <a:xfrm>
          <a:off x="3029987" y="2346360"/>
          <a:ext cx="1469538" cy="1028629"/>
        </a:xfrm>
        <a:prstGeom prst="roundRect">
          <a:avLst>
            <a:gd name="adj" fmla="val 1667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latin typeface="Arial" charset="0"/>
              <a:ea typeface="Arial" charset="0"/>
              <a:cs typeface="Arial" charset="0"/>
            </a:rPr>
            <a:t>Data Processing</a:t>
          </a:r>
          <a:endParaRPr lang="en-US" sz="1200" b="1" kern="1200" dirty="0">
            <a:latin typeface="Arial" charset="0"/>
            <a:ea typeface="Arial" charset="0"/>
            <a:cs typeface="Arial" charset="0"/>
          </a:endParaRPr>
        </a:p>
      </dsp:txBody>
      <dsp:txXfrm>
        <a:off x="3080210" y="2396583"/>
        <a:ext cx="1369092" cy="928183"/>
      </dsp:txXfrm>
    </dsp:sp>
    <dsp:sp modelId="{5623371B-0CA8-6F48-843A-015D2F13A0A3}">
      <dsp:nvSpPr>
        <dsp:cNvPr id="0" name=""/>
        <dsp:cNvSpPr/>
      </dsp:nvSpPr>
      <dsp:spPr>
        <a:xfrm>
          <a:off x="4499526" y="2444463"/>
          <a:ext cx="1068802" cy="831383"/>
        </a:xfrm>
        <a:prstGeom prst="rect">
          <a:avLst/>
        </a:prstGeom>
        <a:noFill/>
        <a:ln>
          <a:noFill/>
        </a:ln>
        <a:effectLst/>
      </dsp:spPr>
      <dsp:style>
        <a:lnRef idx="0">
          <a:scrgbClr r="0" g="0" b="0"/>
        </a:lnRef>
        <a:fillRef idx="0">
          <a:scrgbClr r="0" g="0" b="0"/>
        </a:fillRef>
        <a:effectRef idx="0">
          <a:scrgbClr r="0" g="0" b="0"/>
        </a:effectRef>
        <a:fontRef idx="minor"/>
      </dsp:style>
    </dsp:sp>
    <dsp:sp modelId="{B759B911-4FE3-5147-A1EB-4D4BFD077FFB}">
      <dsp:nvSpPr>
        <dsp:cNvPr id="0" name=""/>
        <dsp:cNvSpPr/>
      </dsp:nvSpPr>
      <dsp:spPr>
        <a:xfrm rot="5400000">
          <a:off x="4479671" y="4469537"/>
          <a:ext cx="872953" cy="993826"/>
        </a:xfrm>
        <a:prstGeom prst="bentUpArrow">
          <a:avLst>
            <a:gd name="adj1" fmla="val 32840"/>
            <a:gd name="adj2" fmla="val 25000"/>
            <a:gd name="adj3" fmla="val 35780"/>
          </a:avLst>
        </a:prstGeom>
        <a:solidFill>
          <a:schemeClr val="accent3">
            <a:tint val="40000"/>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4F23F127-5120-7E44-AC81-B80FE9BF7E2C}">
      <dsp:nvSpPr>
        <dsp:cNvPr id="0" name=""/>
        <dsp:cNvSpPr/>
      </dsp:nvSpPr>
      <dsp:spPr>
        <a:xfrm>
          <a:off x="4248391" y="3501851"/>
          <a:ext cx="1469538" cy="1028629"/>
        </a:xfrm>
        <a:prstGeom prst="roundRect">
          <a:avLst>
            <a:gd name="adj" fmla="val 1667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latin typeface="Arial" charset="0"/>
              <a:ea typeface="Arial" charset="0"/>
              <a:cs typeface="Arial" charset="0"/>
            </a:rPr>
            <a:t>Analyzing, Modeling and Algorithms</a:t>
          </a:r>
        </a:p>
      </dsp:txBody>
      <dsp:txXfrm>
        <a:off x="4298614" y="3552074"/>
        <a:ext cx="1369092" cy="928183"/>
      </dsp:txXfrm>
    </dsp:sp>
    <dsp:sp modelId="{2EED9785-F7E4-1141-A707-C62CB872AE08}">
      <dsp:nvSpPr>
        <dsp:cNvPr id="0" name=""/>
        <dsp:cNvSpPr/>
      </dsp:nvSpPr>
      <dsp:spPr>
        <a:xfrm>
          <a:off x="5717930" y="3599954"/>
          <a:ext cx="1068802" cy="831383"/>
        </a:xfrm>
        <a:prstGeom prst="rect">
          <a:avLst/>
        </a:prstGeom>
        <a:noFill/>
        <a:ln>
          <a:noFill/>
        </a:ln>
        <a:effectLst/>
      </dsp:spPr>
      <dsp:style>
        <a:lnRef idx="0">
          <a:scrgbClr r="0" g="0" b="0"/>
        </a:lnRef>
        <a:fillRef idx="0">
          <a:scrgbClr r="0" g="0" b="0"/>
        </a:fillRef>
        <a:effectRef idx="0">
          <a:scrgbClr r="0" g="0" b="0"/>
        </a:effectRef>
        <a:fontRef idx="minor"/>
      </dsp:style>
    </dsp:sp>
    <dsp:sp modelId="{2D8BFB70-1D7C-2A4C-85F2-7DAA53D9D28C}">
      <dsp:nvSpPr>
        <dsp:cNvPr id="0" name=""/>
        <dsp:cNvSpPr/>
      </dsp:nvSpPr>
      <dsp:spPr>
        <a:xfrm>
          <a:off x="5466795" y="4657341"/>
          <a:ext cx="1469538" cy="1028629"/>
        </a:xfrm>
        <a:prstGeom prst="roundRect">
          <a:avLst>
            <a:gd name="adj" fmla="val 1667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latin typeface="Arial" charset="0"/>
              <a:ea typeface="Arial" charset="0"/>
              <a:cs typeface="Arial" charset="0"/>
            </a:rPr>
            <a:t>Communication</a:t>
          </a:r>
        </a:p>
      </dsp:txBody>
      <dsp:txXfrm>
        <a:off x="5517018" y="4707564"/>
        <a:ext cx="1369092" cy="9281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97D912-3A06-2245-B4BF-68589B3175E8}">
      <dsp:nvSpPr>
        <dsp:cNvPr id="0" name=""/>
        <dsp:cNvSpPr/>
      </dsp:nvSpPr>
      <dsp:spPr>
        <a:xfrm rot="5400000">
          <a:off x="824459" y="1003065"/>
          <a:ext cx="872953" cy="993826"/>
        </a:xfrm>
        <a:prstGeom prst="bentUpArrow">
          <a:avLst>
            <a:gd name="adj1" fmla="val 32840"/>
            <a:gd name="adj2" fmla="val 25000"/>
            <a:gd name="adj3" fmla="val 35780"/>
          </a:avLst>
        </a:prstGeom>
        <a:solidFill>
          <a:schemeClr val="accent3">
            <a:tint val="40000"/>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7ED18B8E-DA4D-2547-8433-F5B49D459873}">
      <dsp:nvSpPr>
        <dsp:cNvPr id="0" name=""/>
        <dsp:cNvSpPr/>
      </dsp:nvSpPr>
      <dsp:spPr>
        <a:xfrm>
          <a:off x="593179" y="35379"/>
          <a:ext cx="1469538" cy="1028629"/>
        </a:xfrm>
        <a:prstGeom prst="roundRect">
          <a:avLst>
            <a:gd name="adj" fmla="val 16670"/>
          </a:avLst>
        </a:prstGeom>
        <a:solidFill>
          <a:schemeClr val="bg1">
            <a:lumMod val="7500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latin typeface="Arial" charset="0"/>
              <a:ea typeface="Arial" charset="0"/>
              <a:cs typeface="Arial" charset="0"/>
            </a:rPr>
            <a:t>Data Requirements</a:t>
          </a:r>
          <a:endParaRPr lang="en-US" sz="1200" b="1" kern="1200" dirty="0">
            <a:latin typeface="Arial" charset="0"/>
            <a:ea typeface="Arial" charset="0"/>
            <a:cs typeface="Arial" charset="0"/>
          </a:endParaRPr>
        </a:p>
      </dsp:txBody>
      <dsp:txXfrm>
        <a:off x="643402" y="85602"/>
        <a:ext cx="1369092" cy="928183"/>
      </dsp:txXfrm>
    </dsp:sp>
    <dsp:sp modelId="{C5404660-9201-344C-81B4-742F347D7C9C}">
      <dsp:nvSpPr>
        <dsp:cNvPr id="0" name=""/>
        <dsp:cNvSpPr/>
      </dsp:nvSpPr>
      <dsp:spPr>
        <a:xfrm>
          <a:off x="2062718" y="133483"/>
          <a:ext cx="1068802" cy="831383"/>
        </a:xfrm>
        <a:prstGeom prst="rect">
          <a:avLst/>
        </a:prstGeom>
        <a:noFill/>
        <a:ln>
          <a:noFill/>
        </a:ln>
        <a:effectLst/>
      </dsp:spPr>
      <dsp:style>
        <a:lnRef idx="0">
          <a:scrgbClr r="0" g="0" b="0"/>
        </a:lnRef>
        <a:fillRef idx="0">
          <a:scrgbClr r="0" g="0" b="0"/>
        </a:fillRef>
        <a:effectRef idx="0">
          <a:scrgbClr r="0" g="0" b="0"/>
        </a:effectRef>
        <a:fontRef idx="minor"/>
      </dsp:style>
    </dsp:sp>
    <dsp:sp modelId="{1A0ED4EA-5C20-274F-9CEE-803F30D1F9FA}">
      <dsp:nvSpPr>
        <dsp:cNvPr id="0" name=""/>
        <dsp:cNvSpPr/>
      </dsp:nvSpPr>
      <dsp:spPr>
        <a:xfrm rot="5400000">
          <a:off x="2042863" y="2158556"/>
          <a:ext cx="872953" cy="993826"/>
        </a:xfrm>
        <a:prstGeom prst="bentUpArrow">
          <a:avLst>
            <a:gd name="adj1" fmla="val 32840"/>
            <a:gd name="adj2" fmla="val 25000"/>
            <a:gd name="adj3" fmla="val 35780"/>
          </a:avLst>
        </a:prstGeom>
        <a:solidFill>
          <a:schemeClr val="accent3">
            <a:tint val="40000"/>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98A5D61D-4CEC-A244-8EE3-CD9F7F70B1D6}">
      <dsp:nvSpPr>
        <dsp:cNvPr id="0" name=""/>
        <dsp:cNvSpPr/>
      </dsp:nvSpPr>
      <dsp:spPr>
        <a:xfrm>
          <a:off x="1811583" y="1190870"/>
          <a:ext cx="1469538" cy="1028629"/>
        </a:xfrm>
        <a:prstGeom prst="roundRect">
          <a:avLst>
            <a:gd name="adj" fmla="val 1667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latin typeface="Arial" charset="0"/>
              <a:ea typeface="Arial" charset="0"/>
              <a:cs typeface="Arial" charset="0"/>
            </a:rPr>
            <a:t>Data Collection</a:t>
          </a:r>
          <a:endParaRPr lang="en-US" sz="1200" b="1" kern="1200" dirty="0">
            <a:latin typeface="Arial" charset="0"/>
            <a:ea typeface="Arial" charset="0"/>
            <a:cs typeface="Arial" charset="0"/>
          </a:endParaRPr>
        </a:p>
      </dsp:txBody>
      <dsp:txXfrm>
        <a:off x="1861806" y="1241093"/>
        <a:ext cx="1369092" cy="928183"/>
      </dsp:txXfrm>
    </dsp:sp>
    <dsp:sp modelId="{34E99FD5-992D-714A-AA7A-E4B9A5354ED6}">
      <dsp:nvSpPr>
        <dsp:cNvPr id="0" name=""/>
        <dsp:cNvSpPr/>
      </dsp:nvSpPr>
      <dsp:spPr>
        <a:xfrm>
          <a:off x="3281122" y="1288973"/>
          <a:ext cx="1068802" cy="831383"/>
        </a:xfrm>
        <a:prstGeom prst="rect">
          <a:avLst/>
        </a:prstGeom>
        <a:noFill/>
        <a:ln>
          <a:noFill/>
        </a:ln>
        <a:effectLst/>
      </dsp:spPr>
      <dsp:style>
        <a:lnRef idx="0">
          <a:scrgbClr r="0" g="0" b="0"/>
        </a:lnRef>
        <a:fillRef idx="0">
          <a:scrgbClr r="0" g="0" b="0"/>
        </a:fillRef>
        <a:effectRef idx="0">
          <a:scrgbClr r="0" g="0" b="0"/>
        </a:effectRef>
        <a:fontRef idx="minor"/>
      </dsp:style>
    </dsp:sp>
    <dsp:sp modelId="{BA74DED7-E13A-7644-ABD5-F833FC257222}">
      <dsp:nvSpPr>
        <dsp:cNvPr id="0" name=""/>
        <dsp:cNvSpPr/>
      </dsp:nvSpPr>
      <dsp:spPr>
        <a:xfrm rot="5400000">
          <a:off x="3261267" y="3314046"/>
          <a:ext cx="872953" cy="993826"/>
        </a:xfrm>
        <a:prstGeom prst="bentUpArrow">
          <a:avLst>
            <a:gd name="adj1" fmla="val 32840"/>
            <a:gd name="adj2" fmla="val 25000"/>
            <a:gd name="adj3" fmla="val 35780"/>
          </a:avLst>
        </a:prstGeom>
        <a:solidFill>
          <a:schemeClr val="accent3">
            <a:tint val="40000"/>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02B78EFB-9F66-084A-91D6-07A57AB325A6}">
      <dsp:nvSpPr>
        <dsp:cNvPr id="0" name=""/>
        <dsp:cNvSpPr/>
      </dsp:nvSpPr>
      <dsp:spPr>
        <a:xfrm>
          <a:off x="3029987" y="2346360"/>
          <a:ext cx="1469538" cy="1028629"/>
        </a:xfrm>
        <a:prstGeom prst="roundRect">
          <a:avLst>
            <a:gd name="adj" fmla="val 1667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latin typeface="Arial" charset="0"/>
              <a:ea typeface="Arial" charset="0"/>
              <a:cs typeface="Arial" charset="0"/>
            </a:rPr>
            <a:t>Data Processing</a:t>
          </a:r>
          <a:endParaRPr lang="en-US" sz="1200" b="1" kern="1200" dirty="0">
            <a:latin typeface="Arial" charset="0"/>
            <a:ea typeface="Arial" charset="0"/>
            <a:cs typeface="Arial" charset="0"/>
          </a:endParaRPr>
        </a:p>
      </dsp:txBody>
      <dsp:txXfrm>
        <a:off x="3080210" y="2396583"/>
        <a:ext cx="1369092" cy="928183"/>
      </dsp:txXfrm>
    </dsp:sp>
    <dsp:sp modelId="{5623371B-0CA8-6F48-843A-015D2F13A0A3}">
      <dsp:nvSpPr>
        <dsp:cNvPr id="0" name=""/>
        <dsp:cNvSpPr/>
      </dsp:nvSpPr>
      <dsp:spPr>
        <a:xfrm>
          <a:off x="4499526" y="2444463"/>
          <a:ext cx="1068802" cy="831383"/>
        </a:xfrm>
        <a:prstGeom prst="rect">
          <a:avLst/>
        </a:prstGeom>
        <a:noFill/>
        <a:ln>
          <a:noFill/>
        </a:ln>
        <a:effectLst/>
      </dsp:spPr>
      <dsp:style>
        <a:lnRef idx="0">
          <a:scrgbClr r="0" g="0" b="0"/>
        </a:lnRef>
        <a:fillRef idx="0">
          <a:scrgbClr r="0" g="0" b="0"/>
        </a:fillRef>
        <a:effectRef idx="0">
          <a:scrgbClr r="0" g="0" b="0"/>
        </a:effectRef>
        <a:fontRef idx="minor"/>
      </dsp:style>
    </dsp:sp>
    <dsp:sp modelId="{B759B911-4FE3-5147-A1EB-4D4BFD077FFB}">
      <dsp:nvSpPr>
        <dsp:cNvPr id="0" name=""/>
        <dsp:cNvSpPr/>
      </dsp:nvSpPr>
      <dsp:spPr>
        <a:xfrm rot="5400000">
          <a:off x="4479671" y="4469537"/>
          <a:ext cx="872953" cy="993826"/>
        </a:xfrm>
        <a:prstGeom prst="bentUpArrow">
          <a:avLst>
            <a:gd name="adj1" fmla="val 32840"/>
            <a:gd name="adj2" fmla="val 25000"/>
            <a:gd name="adj3" fmla="val 35780"/>
          </a:avLst>
        </a:prstGeom>
        <a:solidFill>
          <a:schemeClr val="accent3">
            <a:tint val="40000"/>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4F23F127-5120-7E44-AC81-B80FE9BF7E2C}">
      <dsp:nvSpPr>
        <dsp:cNvPr id="0" name=""/>
        <dsp:cNvSpPr/>
      </dsp:nvSpPr>
      <dsp:spPr>
        <a:xfrm>
          <a:off x="4248391" y="3501851"/>
          <a:ext cx="1469538" cy="1028629"/>
        </a:xfrm>
        <a:prstGeom prst="roundRect">
          <a:avLst>
            <a:gd name="adj" fmla="val 1667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latin typeface="Arial" charset="0"/>
              <a:ea typeface="Arial" charset="0"/>
              <a:cs typeface="Arial" charset="0"/>
            </a:rPr>
            <a:t>Analyzing, Modeling and Algorithms</a:t>
          </a:r>
        </a:p>
      </dsp:txBody>
      <dsp:txXfrm>
        <a:off x="4298614" y="3552074"/>
        <a:ext cx="1369092" cy="928183"/>
      </dsp:txXfrm>
    </dsp:sp>
    <dsp:sp modelId="{2EED9785-F7E4-1141-A707-C62CB872AE08}">
      <dsp:nvSpPr>
        <dsp:cNvPr id="0" name=""/>
        <dsp:cNvSpPr/>
      </dsp:nvSpPr>
      <dsp:spPr>
        <a:xfrm>
          <a:off x="5717930" y="3599954"/>
          <a:ext cx="1068802" cy="831383"/>
        </a:xfrm>
        <a:prstGeom prst="rect">
          <a:avLst/>
        </a:prstGeom>
        <a:noFill/>
        <a:ln>
          <a:noFill/>
        </a:ln>
        <a:effectLst/>
      </dsp:spPr>
      <dsp:style>
        <a:lnRef idx="0">
          <a:scrgbClr r="0" g="0" b="0"/>
        </a:lnRef>
        <a:fillRef idx="0">
          <a:scrgbClr r="0" g="0" b="0"/>
        </a:fillRef>
        <a:effectRef idx="0">
          <a:scrgbClr r="0" g="0" b="0"/>
        </a:effectRef>
        <a:fontRef idx="minor"/>
      </dsp:style>
    </dsp:sp>
    <dsp:sp modelId="{2D8BFB70-1D7C-2A4C-85F2-7DAA53D9D28C}">
      <dsp:nvSpPr>
        <dsp:cNvPr id="0" name=""/>
        <dsp:cNvSpPr/>
      </dsp:nvSpPr>
      <dsp:spPr>
        <a:xfrm>
          <a:off x="5466795" y="4657341"/>
          <a:ext cx="1469538" cy="1028629"/>
        </a:xfrm>
        <a:prstGeom prst="roundRect">
          <a:avLst>
            <a:gd name="adj" fmla="val 1667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latin typeface="Arial" charset="0"/>
              <a:ea typeface="Arial" charset="0"/>
              <a:cs typeface="Arial" charset="0"/>
            </a:rPr>
            <a:t>Communication</a:t>
          </a:r>
        </a:p>
      </dsp:txBody>
      <dsp:txXfrm>
        <a:off x="5517018" y="4707564"/>
        <a:ext cx="1369092" cy="9281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97D912-3A06-2245-B4BF-68589B3175E8}">
      <dsp:nvSpPr>
        <dsp:cNvPr id="0" name=""/>
        <dsp:cNvSpPr/>
      </dsp:nvSpPr>
      <dsp:spPr>
        <a:xfrm rot="5400000">
          <a:off x="824459" y="1003065"/>
          <a:ext cx="872953" cy="993826"/>
        </a:xfrm>
        <a:prstGeom prst="bentUpArrow">
          <a:avLst>
            <a:gd name="adj1" fmla="val 32840"/>
            <a:gd name="adj2" fmla="val 25000"/>
            <a:gd name="adj3" fmla="val 35780"/>
          </a:avLst>
        </a:prstGeom>
        <a:solidFill>
          <a:schemeClr val="accent3">
            <a:tint val="40000"/>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7ED18B8E-DA4D-2547-8433-F5B49D459873}">
      <dsp:nvSpPr>
        <dsp:cNvPr id="0" name=""/>
        <dsp:cNvSpPr/>
      </dsp:nvSpPr>
      <dsp:spPr>
        <a:xfrm>
          <a:off x="593179" y="35379"/>
          <a:ext cx="1469538" cy="1028629"/>
        </a:xfrm>
        <a:prstGeom prst="roundRect">
          <a:avLst>
            <a:gd name="adj" fmla="val 1667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latin typeface="Arial" charset="0"/>
              <a:ea typeface="Arial" charset="0"/>
              <a:cs typeface="Arial" charset="0"/>
            </a:rPr>
            <a:t>Data Requirements</a:t>
          </a:r>
          <a:endParaRPr lang="en-US" sz="1200" b="1" kern="1200" dirty="0">
            <a:latin typeface="Arial" charset="0"/>
            <a:ea typeface="Arial" charset="0"/>
            <a:cs typeface="Arial" charset="0"/>
          </a:endParaRPr>
        </a:p>
      </dsp:txBody>
      <dsp:txXfrm>
        <a:off x="643402" y="85602"/>
        <a:ext cx="1369092" cy="928183"/>
      </dsp:txXfrm>
    </dsp:sp>
    <dsp:sp modelId="{C5404660-9201-344C-81B4-742F347D7C9C}">
      <dsp:nvSpPr>
        <dsp:cNvPr id="0" name=""/>
        <dsp:cNvSpPr/>
      </dsp:nvSpPr>
      <dsp:spPr>
        <a:xfrm>
          <a:off x="2062718" y="133483"/>
          <a:ext cx="1068802" cy="831383"/>
        </a:xfrm>
        <a:prstGeom prst="rect">
          <a:avLst/>
        </a:prstGeom>
        <a:noFill/>
        <a:ln>
          <a:noFill/>
        </a:ln>
        <a:effectLst/>
      </dsp:spPr>
      <dsp:style>
        <a:lnRef idx="0">
          <a:scrgbClr r="0" g="0" b="0"/>
        </a:lnRef>
        <a:fillRef idx="0">
          <a:scrgbClr r="0" g="0" b="0"/>
        </a:fillRef>
        <a:effectRef idx="0">
          <a:scrgbClr r="0" g="0" b="0"/>
        </a:effectRef>
        <a:fontRef idx="minor"/>
      </dsp:style>
    </dsp:sp>
    <dsp:sp modelId="{1A0ED4EA-5C20-274F-9CEE-803F30D1F9FA}">
      <dsp:nvSpPr>
        <dsp:cNvPr id="0" name=""/>
        <dsp:cNvSpPr/>
      </dsp:nvSpPr>
      <dsp:spPr>
        <a:xfrm rot="5400000">
          <a:off x="2042863" y="2158556"/>
          <a:ext cx="872953" cy="993826"/>
        </a:xfrm>
        <a:prstGeom prst="bentUpArrow">
          <a:avLst>
            <a:gd name="adj1" fmla="val 32840"/>
            <a:gd name="adj2" fmla="val 25000"/>
            <a:gd name="adj3" fmla="val 35780"/>
          </a:avLst>
        </a:prstGeom>
        <a:solidFill>
          <a:schemeClr val="accent3">
            <a:tint val="40000"/>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98A5D61D-4CEC-A244-8EE3-CD9F7F70B1D6}">
      <dsp:nvSpPr>
        <dsp:cNvPr id="0" name=""/>
        <dsp:cNvSpPr/>
      </dsp:nvSpPr>
      <dsp:spPr>
        <a:xfrm>
          <a:off x="1811583" y="1190870"/>
          <a:ext cx="1469538" cy="1028629"/>
        </a:xfrm>
        <a:prstGeom prst="roundRect">
          <a:avLst>
            <a:gd name="adj" fmla="val 16670"/>
          </a:avLst>
        </a:prstGeom>
        <a:solidFill>
          <a:schemeClr val="bg1">
            <a:lumMod val="7500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latin typeface="Arial" charset="0"/>
              <a:ea typeface="Arial" charset="0"/>
              <a:cs typeface="Arial" charset="0"/>
            </a:rPr>
            <a:t>Data Collection</a:t>
          </a:r>
          <a:endParaRPr lang="en-US" sz="1200" b="1" kern="1200" dirty="0">
            <a:latin typeface="Arial" charset="0"/>
            <a:ea typeface="Arial" charset="0"/>
            <a:cs typeface="Arial" charset="0"/>
          </a:endParaRPr>
        </a:p>
      </dsp:txBody>
      <dsp:txXfrm>
        <a:off x="1861806" y="1241093"/>
        <a:ext cx="1369092" cy="928183"/>
      </dsp:txXfrm>
    </dsp:sp>
    <dsp:sp modelId="{34E99FD5-992D-714A-AA7A-E4B9A5354ED6}">
      <dsp:nvSpPr>
        <dsp:cNvPr id="0" name=""/>
        <dsp:cNvSpPr/>
      </dsp:nvSpPr>
      <dsp:spPr>
        <a:xfrm>
          <a:off x="3281122" y="1288973"/>
          <a:ext cx="1068802" cy="831383"/>
        </a:xfrm>
        <a:prstGeom prst="rect">
          <a:avLst/>
        </a:prstGeom>
        <a:noFill/>
        <a:ln>
          <a:noFill/>
        </a:ln>
        <a:effectLst/>
      </dsp:spPr>
      <dsp:style>
        <a:lnRef idx="0">
          <a:scrgbClr r="0" g="0" b="0"/>
        </a:lnRef>
        <a:fillRef idx="0">
          <a:scrgbClr r="0" g="0" b="0"/>
        </a:fillRef>
        <a:effectRef idx="0">
          <a:scrgbClr r="0" g="0" b="0"/>
        </a:effectRef>
        <a:fontRef idx="minor"/>
      </dsp:style>
    </dsp:sp>
    <dsp:sp modelId="{BA74DED7-E13A-7644-ABD5-F833FC257222}">
      <dsp:nvSpPr>
        <dsp:cNvPr id="0" name=""/>
        <dsp:cNvSpPr/>
      </dsp:nvSpPr>
      <dsp:spPr>
        <a:xfrm rot="5400000">
          <a:off x="3261267" y="3314046"/>
          <a:ext cx="872953" cy="993826"/>
        </a:xfrm>
        <a:prstGeom prst="bentUpArrow">
          <a:avLst>
            <a:gd name="adj1" fmla="val 32840"/>
            <a:gd name="adj2" fmla="val 25000"/>
            <a:gd name="adj3" fmla="val 35780"/>
          </a:avLst>
        </a:prstGeom>
        <a:solidFill>
          <a:schemeClr val="accent3">
            <a:tint val="40000"/>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02B78EFB-9F66-084A-91D6-07A57AB325A6}">
      <dsp:nvSpPr>
        <dsp:cNvPr id="0" name=""/>
        <dsp:cNvSpPr/>
      </dsp:nvSpPr>
      <dsp:spPr>
        <a:xfrm>
          <a:off x="3029987" y="2346360"/>
          <a:ext cx="1469538" cy="1028629"/>
        </a:xfrm>
        <a:prstGeom prst="roundRect">
          <a:avLst>
            <a:gd name="adj" fmla="val 1667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latin typeface="Arial" charset="0"/>
              <a:ea typeface="Arial" charset="0"/>
              <a:cs typeface="Arial" charset="0"/>
            </a:rPr>
            <a:t>Data Processing</a:t>
          </a:r>
          <a:endParaRPr lang="en-US" sz="1200" b="1" kern="1200" dirty="0">
            <a:latin typeface="Arial" charset="0"/>
            <a:ea typeface="Arial" charset="0"/>
            <a:cs typeface="Arial" charset="0"/>
          </a:endParaRPr>
        </a:p>
      </dsp:txBody>
      <dsp:txXfrm>
        <a:off x="3080210" y="2396583"/>
        <a:ext cx="1369092" cy="928183"/>
      </dsp:txXfrm>
    </dsp:sp>
    <dsp:sp modelId="{5623371B-0CA8-6F48-843A-015D2F13A0A3}">
      <dsp:nvSpPr>
        <dsp:cNvPr id="0" name=""/>
        <dsp:cNvSpPr/>
      </dsp:nvSpPr>
      <dsp:spPr>
        <a:xfrm>
          <a:off x="4499526" y="2444463"/>
          <a:ext cx="1068802" cy="831383"/>
        </a:xfrm>
        <a:prstGeom prst="rect">
          <a:avLst/>
        </a:prstGeom>
        <a:noFill/>
        <a:ln>
          <a:noFill/>
        </a:ln>
        <a:effectLst/>
      </dsp:spPr>
      <dsp:style>
        <a:lnRef idx="0">
          <a:scrgbClr r="0" g="0" b="0"/>
        </a:lnRef>
        <a:fillRef idx="0">
          <a:scrgbClr r="0" g="0" b="0"/>
        </a:fillRef>
        <a:effectRef idx="0">
          <a:scrgbClr r="0" g="0" b="0"/>
        </a:effectRef>
        <a:fontRef idx="minor"/>
      </dsp:style>
    </dsp:sp>
    <dsp:sp modelId="{B759B911-4FE3-5147-A1EB-4D4BFD077FFB}">
      <dsp:nvSpPr>
        <dsp:cNvPr id="0" name=""/>
        <dsp:cNvSpPr/>
      </dsp:nvSpPr>
      <dsp:spPr>
        <a:xfrm rot="5400000">
          <a:off x="4479671" y="4469537"/>
          <a:ext cx="872953" cy="993826"/>
        </a:xfrm>
        <a:prstGeom prst="bentUpArrow">
          <a:avLst>
            <a:gd name="adj1" fmla="val 32840"/>
            <a:gd name="adj2" fmla="val 25000"/>
            <a:gd name="adj3" fmla="val 35780"/>
          </a:avLst>
        </a:prstGeom>
        <a:solidFill>
          <a:schemeClr val="accent3">
            <a:tint val="40000"/>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4F23F127-5120-7E44-AC81-B80FE9BF7E2C}">
      <dsp:nvSpPr>
        <dsp:cNvPr id="0" name=""/>
        <dsp:cNvSpPr/>
      </dsp:nvSpPr>
      <dsp:spPr>
        <a:xfrm>
          <a:off x="4248391" y="3501851"/>
          <a:ext cx="1469538" cy="1028629"/>
        </a:xfrm>
        <a:prstGeom prst="roundRect">
          <a:avLst>
            <a:gd name="adj" fmla="val 1667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latin typeface="Arial" charset="0"/>
              <a:ea typeface="Arial" charset="0"/>
              <a:cs typeface="Arial" charset="0"/>
            </a:rPr>
            <a:t>Analyzing, Modeling and Algorithms</a:t>
          </a:r>
        </a:p>
      </dsp:txBody>
      <dsp:txXfrm>
        <a:off x="4298614" y="3552074"/>
        <a:ext cx="1369092" cy="928183"/>
      </dsp:txXfrm>
    </dsp:sp>
    <dsp:sp modelId="{2EED9785-F7E4-1141-A707-C62CB872AE08}">
      <dsp:nvSpPr>
        <dsp:cNvPr id="0" name=""/>
        <dsp:cNvSpPr/>
      </dsp:nvSpPr>
      <dsp:spPr>
        <a:xfrm>
          <a:off x="5717930" y="3599954"/>
          <a:ext cx="1068802" cy="831383"/>
        </a:xfrm>
        <a:prstGeom prst="rect">
          <a:avLst/>
        </a:prstGeom>
        <a:noFill/>
        <a:ln>
          <a:noFill/>
        </a:ln>
        <a:effectLst/>
      </dsp:spPr>
      <dsp:style>
        <a:lnRef idx="0">
          <a:scrgbClr r="0" g="0" b="0"/>
        </a:lnRef>
        <a:fillRef idx="0">
          <a:scrgbClr r="0" g="0" b="0"/>
        </a:fillRef>
        <a:effectRef idx="0">
          <a:scrgbClr r="0" g="0" b="0"/>
        </a:effectRef>
        <a:fontRef idx="minor"/>
      </dsp:style>
    </dsp:sp>
    <dsp:sp modelId="{2D8BFB70-1D7C-2A4C-85F2-7DAA53D9D28C}">
      <dsp:nvSpPr>
        <dsp:cNvPr id="0" name=""/>
        <dsp:cNvSpPr/>
      </dsp:nvSpPr>
      <dsp:spPr>
        <a:xfrm>
          <a:off x="5466795" y="4657341"/>
          <a:ext cx="1469538" cy="1028629"/>
        </a:xfrm>
        <a:prstGeom prst="roundRect">
          <a:avLst>
            <a:gd name="adj" fmla="val 1667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latin typeface="Arial" charset="0"/>
              <a:ea typeface="Arial" charset="0"/>
              <a:cs typeface="Arial" charset="0"/>
            </a:rPr>
            <a:t>Communication</a:t>
          </a:r>
        </a:p>
      </dsp:txBody>
      <dsp:txXfrm>
        <a:off x="5517018" y="4707564"/>
        <a:ext cx="1369092" cy="9281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97D912-3A06-2245-B4BF-68589B3175E8}">
      <dsp:nvSpPr>
        <dsp:cNvPr id="0" name=""/>
        <dsp:cNvSpPr/>
      </dsp:nvSpPr>
      <dsp:spPr>
        <a:xfrm rot="5400000">
          <a:off x="824459" y="1003065"/>
          <a:ext cx="872953" cy="993826"/>
        </a:xfrm>
        <a:prstGeom prst="bentUpArrow">
          <a:avLst>
            <a:gd name="adj1" fmla="val 32840"/>
            <a:gd name="adj2" fmla="val 25000"/>
            <a:gd name="adj3" fmla="val 35780"/>
          </a:avLst>
        </a:prstGeom>
        <a:solidFill>
          <a:schemeClr val="accent3">
            <a:tint val="40000"/>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7ED18B8E-DA4D-2547-8433-F5B49D459873}">
      <dsp:nvSpPr>
        <dsp:cNvPr id="0" name=""/>
        <dsp:cNvSpPr/>
      </dsp:nvSpPr>
      <dsp:spPr>
        <a:xfrm>
          <a:off x="593179" y="35379"/>
          <a:ext cx="1469538" cy="1028629"/>
        </a:xfrm>
        <a:prstGeom prst="roundRect">
          <a:avLst>
            <a:gd name="adj" fmla="val 1667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latin typeface="Arial" charset="0"/>
              <a:ea typeface="Arial" charset="0"/>
              <a:cs typeface="Arial" charset="0"/>
            </a:rPr>
            <a:t>Data Requirements</a:t>
          </a:r>
          <a:endParaRPr lang="en-US" sz="1200" b="1" kern="1200" dirty="0">
            <a:latin typeface="Arial" charset="0"/>
            <a:ea typeface="Arial" charset="0"/>
            <a:cs typeface="Arial" charset="0"/>
          </a:endParaRPr>
        </a:p>
      </dsp:txBody>
      <dsp:txXfrm>
        <a:off x="643402" y="85602"/>
        <a:ext cx="1369092" cy="928183"/>
      </dsp:txXfrm>
    </dsp:sp>
    <dsp:sp modelId="{C5404660-9201-344C-81B4-742F347D7C9C}">
      <dsp:nvSpPr>
        <dsp:cNvPr id="0" name=""/>
        <dsp:cNvSpPr/>
      </dsp:nvSpPr>
      <dsp:spPr>
        <a:xfrm>
          <a:off x="2062718" y="133483"/>
          <a:ext cx="1068802" cy="831383"/>
        </a:xfrm>
        <a:prstGeom prst="rect">
          <a:avLst/>
        </a:prstGeom>
        <a:noFill/>
        <a:ln>
          <a:noFill/>
        </a:ln>
        <a:effectLst/>
      </dsp:spPr>
      <dsp:style>
        <a:lnRef idx="0">
          <a:scrgbClr r="0" g="0" b="0"/>
        </a:lnRef>
        <a:fillRef idx="0">
          <a:scrgbClr r="0" g="0" b="0"/>
        </a:fillRef>
        <a:effectRef idx="0">
          <a:scrgbClr r="0" g="0" b="0"/>
        </a:effectRef>
        <a:fontRef idx="minor"/>
      </dsp:style>
    </dsp:sp>
    <dsp:sp modelId="{1A0ED4EA-5C20-274F-9CEE-803F30D1F9FA}">
      <dsp:nvSpPr>
        <dsp:cNvPr id="0" name=""/>
        <dsp:cNvSpPr/>
      </dsp:nvSpPr>
      <dsp:spPr>
        <a:xfrm rot="5400000">
          <a:off x="2042863" y="2158556"/>
          <a:ext cx="872953" cy="993826"/>
        </a:xfrm>
        <a:prstGeom prst="bentUpArrow">
          <a:avLst>
            <a:gd name="adj1" fmla="val 32840"/>
            <a:gd name="adj2" fmla="val 25000"/>
            <a:gd name="adj3" fmla="val 35780"/>
          </a:avLst>
        </a:prstGeom>
        <a:solidFill>
          <a:schemeClr val="accent3">
            <a:tint val="40000"/>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98A5D61D-4CEC-A244-8EE3-CD9F7F70B1D6}">
      <dsp:nvSpPr>
        <dsp:cNvPr id="0" name=""/>
        <dsp:cNvSpPr/>
      </dsp:nvSpPr>
      <dsp:spPr>
        <a:xfrm>
          <a:off x="1811583" y="1190870"/>
          <a:ext cx="1469538" cy="1028629"/>
        </a:xfrm>
        <a:prstGeom prst="roundRect">
          <a:avLst>
            <a:gd name="adj" fmla="val 1667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latin typeface="Arial" charset="0"/>
              <a:ea typeface="Arial" charset="0"/>
              <a:cs typeface="Arial" charset="0"/>
            </a:rPr>
            <a:t>Data Collection</a:t>
          </a:r>
          <a:endParaRPr lang="en-US" sz="1200" b="1" kern="1200" dirty="0">
            <a:latin typeface="Arial" charset="0"/>
            <a:ea typeface="Arial" charset="0"/>
            <a:cs typeface="Arial" charset="0"/>
          </a:endParaRPr>
        </a:p>
      </dsp:txBody>
      <dsp:txXfrm>
        <a:off x="1861806" y="1241093"/>
        <a:ext cx="1369092" cy="928183"/>
      </dsp:txXfrm>
    </dsp:sp>
    <dsp:sp modelId="{34E99FD5-992D-714A-AA7A-E4B9A5354ED6}">
      <dsp:nvSpPr>
        <dsp:cNvPr id="0" name=""/>
        <dsp:cNvSpPr/>
      </dsp:nvSpPr>
      <dsp:spPr>
        <a:xfrm>
          <a:off x="3281122" y="1288973"/>
          <a:ext cx="1068802" cy="831383"/>
        </a:xfrm>
        <a:prstGeom prst="rect">
          <a:avLst/>
        </a:prstGeom>
        <a:noFill/>
        <a:ln>
          <a:noFill/>
        </a:ln>
        <a:effectLst/>
      </dsp:spPr>
      <dsp:style>
        <a:lnRef idx="0">
          <a:scrgbClr r="0" g="0" b="0"/>
        </a:lnRef>
        <a:fillRef idx="0">
          <a:scrgbClr r="0" g="0" b="0"/>
        </a:fillRef>
        <a:effectRef idx="0">
          <a:scrgbClr r="0" g="0" b="0"/>
        </a:effectRef>
        <a:fontRef idx="minor"/>
      </dsp:style>
    </dsp:sp>
    <dsp:sp modelId="{BA74DED7-E13A-7644-ABD5-F833FC257222}">
      <dsp:nvSpPr>
        <dsp:cNvPr id="0" name=""/>
        <dsp:cNvSpPr/>
      </dsp:nvSpPr>
      <dsp:spPr>
        <a:xfrm rot="5400000">
          <a:off x="3261267" y="3314046"/>
          <a:ext cx="872953" cy="993826"/>
        </a:xfrm>
        <a:prstGeom prst="bentUpArrow">
          <a:avLst>
            <a:gd name="adj1" fmla="val 32840"/>
            <a:gd name="adj2" fmla="val 25000"/>
            <a:gd name="adj3" fmla="val 35780"/>
          </a:avLst>
        </a:prstGeom>
        <a:solidFill>
          <a:schemeClr val="accent3">
            <a:tint val="40000"/>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02B78EFB-9F66-084A-91D6-07A57AB325A6}">
      <dsp:nvSpPr>
        <dsp:cNvPr id="0" name=""/>
        <dsp:cNvSpPr/>
      </dsp:nvSpPr>
      <dsp:spPr>
        <a:xfrm>
          <a:off x="3029987" y="2346360"/>
          <a:ext cx="1469538" cy="1028629"/>
        </a:xfrm>
        <a:prstGeom prst="roundRect">
          <a:avLst>
            <a:gd name="adj" fmla="val 16670"/>
          </a:avLst>
        </a:prstGeom>
        <a:solidFill>
          <a:schemeClr val="bg1">
            <a:lumMod val="7500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latin typeface="Arial" charset="0"/>
              <a:ea typeface="Arial" charset="0"/>
              <a:cs typeface="Arial" charset="0"/>
            </a:rPr>
            <a:t>Data Processing</a:t>
          </a:r>
          <a:endParaRPr lang="en-US" sz="1200" b="1" kern="1200" dirty="0">
            <a:latin typeface="Arial" charset="0"/>
            <a:ea typeface="Arial" charset="0"/>
            <a:cs typeface="Arial" charset="0"/>
          </a:endParaRPr>
        </a:p>
      </dsp:txBody>
      <dsp:txXfrm>
        <a:off x="3080210" y="2396583"/>
        <a:ext cx="1369092" cy="928183"/>
      </dsp:txXfrm>
    </dsp:sp>
    <dsp:sp modelId="{5623371B-0CA8-6F48-843A-015D2F13A0A3}">
      <dsp:nvSpPr>
        <dsp:cNvPr id="0" name=""/>
        <dsp:cNvSpPr/>
      </dsp:nvSpPr>
      <dsp:spPr>
        <a:xfrm>
          <a:off x="4499526" y="2444463"/>
          <a:ext cx="1068802" cy="831383"/>
        </a:xfrm>
        <a:prstGeom prst="rect">
          <a:avLst/>
        </a:prstGeom>
        <a:noFill/>
        <a:ln>
          <a:noFill/>
        </a:ln>
        <a:effectLst/>
      </dsp:spPr>
      <dsp:style>
        <a:lnRef idx="0">
          <a:scrgbClr r="0" g="0" b="0"/>
        </a:lnRef>
        <a:fillRef idx="0">
          <a:scrgbClr r="0" g="0" b="0"/>
        </a:fillRef>
        <a:effectRef idx="0">
          <a:scrgbClr r="0" g="0" b="0"/>
        </a:effectRef>
        <a:fontRef idx="minor"/>
      </dsp:style>
    </dsp:sp>
    <dsp:sp modelId="{B759B911-4FE3-5147-A1EB-4D4BFD077FFB}">
      <dsp:nvSpPr>
        <dsp:cNvPr id="0" name=""/>
        <dsp:cNvSpPr/>
      </dsp:nvSpPr>
      <dsp:spPr>
        <a:xfrm rot="5400000">
          <a:off x="4479671" y="4469537"/>
          <a:ext cx="872953" cy="993826"/>
        </a:xfrm>
        <a:prstGeom prst="bentUpArrow">
          <a:avLst>
            <a:gd name="adj1" fmla="val 32840"/>
            <a:gd name="adj2" fmla="val 25000"/>
            <a:gd name="adj3" fmla="val 35780"/>
          </a:avLst>
        </a:prstGeom>
        <a:solidFill>
          <a:schemeClr val="accent3">
            <a:tint val="40000"/>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4F23F127-5120-7E44-AC81-B80FE9BF7E2C}">
      <dsp:nvSpPr>
        <dsp:cNvPr id="0" name=""/>
        <dsp:cNvSpPr/>
      </dsp:nvSpPr>
      <dsp:spPr>
        <a:xfrm>
          <a:off x="4248391" y="3501851"/>
          <a:ext cx="1469538" cy="1028629"/>
        </a:xfrm>
        <a:prstGeom prst="roundRect">
          <a:avLst>
            <a:gd name="adj" fmla="val 1667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latin typeface="Arial" charset="0"/>
              <a:ea typeface="Arial" charset="0"/>
              <a:cs typeface="Arial" charset="0"/>
            </a:rPr>
            <a:t>Analyzing, Modeling and Algorithms</a:t>
          </a:r>
        </a:p>
      </dsp:txBody>
      <dsp:txXfrm>
        <a:off x="4298614" y="3552074"/>
        <a:ext cx="1369092" cy="928183"/>
      </dsp:txXfrm>
    </dsp:sp>
    <dsp:sp modelId="{2EED9785-F7E4-1141-A707-C62CB872AE08}">
      <dsp:nvSpPr>
        <dsp:cNvPr id="0" name=""/>
        <dsp:cNvSpPr/>
      </dsp:nvSpPr>
      <dsp:spPr>
        <a:xfrm>
          <a:off x="5717930" y="3599954"/>
          <a:ext cx="1068802" cy="831383"/>
        </a:xfrm>
        <a:prstGeom prst="rect">
          <a:avLst/>
        </a:prstGeom>
        <a:noFill/>
        <a:ln>
          <a:noFill/>
        </a:ln>
        <a:effectLst/>
      </dsp:spPr>
      <dsp:style>
        <a:lnRef idx="0">
          <a:scrgbClr r="0" g="0" b="0"/>
        </a:lnRef>
        <a:fillRef idx="0">
          <a:scrgbClr r="0" g="0" b="0"/>
        </a:fillRef>
        <a:effectRef idx="0">
          <a:scrgbClr r="0" g="0" b="0"/>
        </a:effectRef>
        <a:fontRef idx="minor"/>
      </dsp:style>
    </dsp:sp>
    <dsp:sp modelId="{2D8BFB70-1D7C-2A4C-85F2-7DAA53D9D28C}">
      <dsp:nvSpPr>
        <dsp:cNvPr id="0" name=""/>
        <dsp:cNvSpPr/>
      </dsp:nvSpPr>
      <dsp:spPr>
        <a:xfrm>
          <a:off x="5466795" y="4657341"/>
          <a:ext cx="1469538" cy="1028629"/>
        </a:xfrm>
        <a:prstGeom prst="roundRect">
          <a:avLst>
            <a:gd name="adj" fmla="val 1667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latin typeface="Arial" charset="0"/>
              <a:ea typeface="Arial" charset="0"/>
              <a:cs typeface="Arial" charset="0"/>
            </a:rPr>
            <a:t>Communication</a:t>
          </a:r>
        </a:p>
      </dsp:txBody>
      <dsp:txXfrm>
        <a:off x="5517018" y="4707564"/>
        <a:ext cx="1369092" cy="9281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97D912-3A06-2245-B4BF-68589B3175E8}">
      <dsp:nvSpPr>
        <dsp:cNvPr id="0" name=""/>
        <dsp:cNvSpPr/>
      </dsp:nvSpPr>
      <dsp:spPr>
        <a:xfrm rot="5400000">
          <a:off x="824459" y="1003065"/>
          <a:ext cx="872953" cy="993826"/>
        </a:xfrm>
        <a:prstGeom prst="bentUpArrow">
          <a:avLst>
            <a:gd name="adj1" fmla="val 32840"/>
            <a:gd name="adj2" fmla="val 25000"/>
            <a:gd name="adj3" fmla="val 35780"/>
          </a:avLst>
        </a:prstGeom>
        <a:solidFill>
          <a:schemeClr val="accent3">
            <a:tint val="40000"/>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7ED18B8E-DA4D-2547-8433-F5B49D459873}">
      <dsp:nvSpPr>
        <dsp:cNvPr id="0" name=""/>
        <dsp:cNvSpPr/>
      </dsp:nvSpPr>
      <dsp:spPr>
        <a:xfrm>
          <a:off x="593179" y="35379"/>
          <a:ext cx="1469538" cy="1028629"/>
        </a:xfrm>
        <a:prstGeom prst="roundRect">
          <a:avLst>
            <a:gd name="adj" fmla="val 1667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latin typeface="Arial" charset="0"/>
              <a:ea typeface="Arial" charset="0"/>
              <a:cs typeface="Arial" charset="0"/>
            </a:rPr>
            <a:t>Data Requirements</a:t>
          </a:r>
          <a:endParaRPr lang="en-US" sz="1200" b="1" kern="1200" dirty="0">
            <a:latin typeface="Arial" charset="0"/>
            <a:ea typeface="Arial" charset="0"/>
            <a:cs typeface="Arial" charset="0"/>
          </a:endParaRPr>
        </a:p>
      </dsp:txBody>
      <dsp:txXfrm>
        <a:off x="643402" y="85602"/>
        <a:ext cx="1369092" cy="928183"/>
      </dsp:txXfrm>
    </dsp:sp>
    <dsp:sp modelId="{C5404660-9201-344C-81B4-742F347D7C9C}">
      <dsp:nvSpPr>
        <dsp:cNvPr id="0" name=""/>
        <dsp:cNvSpPr/>
      </dsp:nvSpPr>
      <dsp:spPr>
        <a:xfrm>
          <a:off x="2062718" y="133483"/>
          <a:ext cx="1068802" cy="831383"/>
        </a:xfrm>
        <a:prstGeom prst="rect">
          <a:avLst/>
        </a:prstGeom>
        <a:noFill/>
        <a:ln>
          <a:noFill/>
        </a:ln>
        <a:effectLst/>
      </dsp:spPr>
      <dsp:style>
        <a:lnRef idx="0">
          <a:scrgbClr r="0" g="0" b="0"/>
        </a:lnRef>
        <a:fillRef idx="0">
          <a:scrgbClr r="0" g="0" b="0"/>
        </a:fillRef>
        <a:effectRef idx="0">
          <a:scrgbClr r="0" g="0" b="0"/>
        </a:effectRef>
        <a:fontRef idx="minor"/>
      </dsp:style>
    </dsp:sp>
    <dsp:sp modelId="{1A0ED4EA-5C20-274F-9CEE-803F30D1F9FA}">
      <dsp:nvSpPr>
        <dsp:cNvPr id="0" name=""/>
        <dsp:cNvSpPr/>
      </dsp:nvSpPr>
      <dsp:spPr>
        <a:xfrm rot="5400000">
          <a:off x="2042863" y="2158556"/>
          <a:ext cx="872953" cy="993826"/>
        </a:xfrm>
        <a:prstGeom prst="bentUpArrow">
          <a:avLst>
            <a:gd name="adj1" fmla="val 32840"/>
            <a:gd name="adj2" fmla="val 25000"/>
            <a:gd name="adj3" fmla="val 35780"/>
          </a:avLst>
        </a:prstGeom>
        <a:solidFill>
          <a:schemeClr val="accent3">
            <a:tint val="40000"/>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98A5D61D-4CEC-A244-8EE3-CD9F7F70B1D6}">
      <dsp:nvSpPr>
        <dsp:cNvPr id="0" name=""/>
        <dsp:cNvSpPr/>
      </dsp:nvSpPr>
      <dsp:spPr>
        <a:xfrm>
          <a:off x="1811583" y="1190870"/>
          <a:ext cx="1469538" cy="1028629"/>
        </a:xfrm>
        <a:prstGeom prst="roundRect">
          <a:avLst>
            <a:gd name="adj" fmla="val 1667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latin typeface="Arial" charset="0"/>
              <a:ea typeface="Arial" charset="0"/>
              <a:cs typeface="Arial" charset="0"/>
            </a:rPr>
            <a:t>Data Collection</a:t>
          </a:r>
          <a:endParaRPr lang="en-US" sz="1200" b="1" kern="1200" dirty="0">
            <a:latin typeface="Arial" charset="0"/>
            <a:ea typeface="Arial" charset="0"/>
            <a:cs typeface="Arial" charset="0"/>
          </a:endParaRPr>
        </a:p>
      </dsp:txBody>
      <dsp:txXfrm>
        <a:off x="1861806" y="1241093"/>
        <a:ext cx="1369092" cy="928183"/>
      </dsp:txXfrm>
    </dsp:sp>
    <dsp:sp modelId="{34E99FD5-992D-714A-AA7A-E4B9A5354ED6}">
      <dsp:nvSpPr>
        <dsp:cNvPr id="0" name=""/>
        <dsp:cNvSpPr/>
      </dsp:nvSpPr>
      <dsp:spPr>
        <a:xfrm>
          <a:off x="3281122" y="1288973"/>
          <a:ext cx="1068802" cy="831383"/>
        </a:xfrm>
        <a:prstGeom prst="rect">
          <a:avLst/>
        </a:prstGeom>
        <a:noFill/>
        <a:ln>
          <a:noFill/>
        </a:ln>
        <a:effectLst/>
      </dsp:spPr>
      <dsp:style>
        <a:lnRef idx="0">
          <a:scrgbClr r="0" g="0" b="0"/>
        </a:lnRef>
        <a:fillRef idx="0">
          <a:scrgbClr r="0" g="0" b="0"/>
        </a:fillRef>
        <a:effectRef idx="0">
          <a:scrgbClr r="0" g="0" b="0"/>
        </a:effectRef>
        <a:fontRef idx="minor"/>
      </dsp:style>
    </dsp:sp>
    <dsp:sp modelId="{BA74DED7-E13A-7644-ABD5-F833FC257222}">
      <dsp:nvSpPr>
        <dsp:cNvPr id="0" name=""/>
        <dsp:cNvSpPr/>
      </dsp:nvSpPr>
      <dsp:spPr>
        <a:xfrm rot="5400000">
          <a:off x="3261267" y="3314046"/>
          <a:ext cx="872953" cy="993826"/>
        </a:xfrm>
        <a:prstGeom prst="bentUpArrow">
          <a:avLst>
            <a:gd name="adj1" fmla="val 32840"/>
            <a:gd name="adj2" fmla="val 25000"/>
            <a:gd name="adj3" fmla="val 35780"/>
          </a:avLst>
        </a:prstGeom>
        <a:solidFill>
          <a:schemeClr val="accent3">
            <a:tint val="40000"/>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02B78EFB-9F66-084A-91D6-07A57AB325A6}">
      <dsp:nvSpPr>
        <dsp:cNvPr id="0" name=""/>
        <dsp:cNvSpPr/>
      </dsp:nvSpPr>
      <dsp:spPr>
        <a:xfrm>
          <a:off x="3029987" y="2346360"/>
          <a:ext cx="1469538" cy="1028629"/>
        </a:xfrm>
        <a:prstGeom prst="roundRect">
          <a:avLst>
            <a:gd name="adj" fmla="val 1667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latin typeface="Arial" charset="0"/>
              <a:ea typeface="Arial" charset="0"/>
              <a:cs typeface="Arial" charset="0"/>
            </a:rPr>
            <a:t>Data Processing</a:t>
          </a:r>
          <a:endParaRPr lang="en-US" sz="1200" b="1" kern="1200" dirty="0">
            <a:latin typeface="Arial" charset="0"/>
            <a:ea typeface="Arial" charset="0"/>
            <a:cs typeface="Arial" charset="0"/>
          </a:endParaRPr>
        </a:p>
      </dsp:txBody>
      <dsp:txXfrm>
        <a:off x="3080210" y="2396583"/>
        <a:ext cx="1369092" cy="928183"/>
      </dsp:txXfrm>
    </dsp:sp>
    <dsp:sp modelId="{5623371B-0CA8-6F48-843A-015D2F13A0A3}">
      <dsp:nvSpPr>
        <dsp:cNvPr id="0" name=""/>
        <dsp:cNvSpPr/>
      </dsp:nvSpPr>
      <dsp:spPr>
        <a:xfrm>
          <a:off x="4499526" y="2444463"/>
          <a:ext cx="1068802" cy="831383"/>
        </a:xfrm>
        <a:prstGeom prst="rect">
          <a:avLst/>
        </a:prstGeom>
        <a:noFill/>
        <a:ln>
          <a:noFill/>
        </a:ln>
        <a:effectLst/>
      </dsp:spPr>
      <dsp:style>
        <a:lnRef idx="0">
          <a:scrgbClr r="0" g="0" b="0"/>
        </a:lnRef>
        <a:fillRef idx="0">
          <a:scrgbClr r="0" g="0" b="0"/>
        </a:fillRef>
        <a:effectRef idx="0">
          <a:scrgbClr r="0" g="0" b="0"/>
        </a:effectRef>
        <a:fontRef idx="minor"/>
      </dsp:style>
    </dsp:sp>
    <dsp:sp modelId="{B759B911-4FE3-5147-A1EB-4D4BFD077FFB}">
      <dsp:nvSpPr>
        <dsp:cNvPr id="0" name=""/>
        <dsp:cNvSpPr/>
      </dsp:nvSpPr>
      <dsp:spPr>
        <a:xfrm rot="5400000">
          <a:off x="4479671" y="4469537"/>
          <a:ext cx="872953" cy="993826"/>
        </a:xfrm>
        <a:prstGeom prst="bentUpArrow">
          <a:avLst>
            <a:gd name="adj1" fmla="val 32840"/>
            <a:gd name="adj2" fmla="val 25000"/>
            <a:gd name="adj3" fmla="val 35780"/>
          </a:avLst>
        </a:prstGeom>
        <a:solidFill>
          <a:schemeClr val="accent3">
            <a:tint val="40000"/>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4F23F127-5120-7E44-AC81-B80FE9BF7E2C}">
      <dsp:nvSpPr>
        <dsp:cNvPr id="0" name=""/>
        <dsp:cNvSpPr/>
      </dsp:nvSpPr>
      <dsp:spPr>
        <a:xfrm>
          <a:off x="4248391" y="3501851"/>
          <a:ext cx="1469538" cy="1028629"/>
        </a:xfrm>
        <a:prstGeom prst="roundRect">
          <a:avLst>
            <a:gd name="adj" fmla="val 16670"/>
          </a:avLst>
        </a:prstGeom>
        <a:solidFill>
          <a:schemeClr val="bg1">
            <a:lumMod val="7500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latin typeface="Arial" charset="0"/>
              <a:ea typeface="Arial" charset="0"/>
              <a:cs typeface="Arial" charset="0"/>
            </a:rPr>
            <a:t>Analyzing, Modeling and Algorithms</a:t>
          </a:r>
        </a:p>
      </dsp:txBody>
      <dsp:txXfrm>
        <a:off x="4298614" y="3552074"/>
        <a:ext cx="1369092" cy="928183"/>
      </dsp:txXfrm>
    </dsp:sp>
    <dsp:sp modelId="{2EED9785-F7E4-1141-A707-C62CB872AE08}">
      <dsp:nvSpPr>
        <dsp:cNvPr id="0" name=""/>
        <dsp:cNvSpPr/>
      </dsp:nvSpPr>
      <dsp:spPr>
        <a:xfrm>
          <a:off x="5717930" y="3599954"/>
          <a:ext cx="1068802" cy="831383"/>
        </a:xfrm>
        <a:prstGeom prst="rect">
          <a:avLst/>
        </a:prstGeom>
        <a:noFill/>
        <a:ln>
          <a:noFill/>
        </a:ln>
        <a:effectLst/>
      </dsp:spPr>
      <dsp:style>
        <a:lnRef idx="0">
          <a:scrgbClr r="0" g="0" b="0"/>
        </a:lnRef>
        <a:fillRef idx="0">
          <a:scrgbClr r="0" g="0" b="0"/>
        </a:fillRef>
        <a:effectRef idx="0">
          <a:scrgbClr r="0" g="0" b="0"/>
        </a:effectRef>
        <a:fontRef idx="minor"/>
      </dsp:style>
    </dsp:sp>
    <dsp:sp modelId="{2D8BFB70-1D7C-2A4C-85F2-7DAA53D9D28C}">
      <dsp:nvSpPr>
        <dsp:cNvPr id="0" name=""/>
        <dsp:cNvSpPr/>
      </dsp:nvSpPr>
      <dsp:spPr>
        <a:xfrm>
          <a:off x="5466795" y="4657341"/>
          <a:ext cx="1469538" cy="1028629"/>
        </a:xfrm>
        <a:prstGeom prst="roundRect">
          <a:avLst>
            <a:gd name="adj" fmla="val 1667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latin typeface="Arial" charset="0"/>
              <a:ea typeface="Arial" charset="0"/>
              <a:cs typeface="Arial" charset="0"/>
            </a:rPr>
            <a:t>Communication</a:t>
          </a:r>
        </a:p>
      </dsp:txBody>
      <dsp:txXfrm>
        <a:off x="5517018" y="4707564"/>
        <a:ext cx="1369092" cy="92818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97D912-3A06-2245-B4BF-68589B3175E8}">
      <dsp:nvSpPr>
        <dsp:cNvPr id="0" name=""/>
        <dsp:cNvSpPr/>
      </dsp:nvSpPr>
      <dsp:spPr>
        <a:xfrm rot="5400000">
          <a:off x="824459" y="1003065"/>
          <a:ext cx="872953" cy="993826"/>
        </a:xfrm>
        <a:prstGeom prst="bentUpArrow">
          <a:avLst>
            <a:gd name="adj1" fmla="val 32840"/>
            <a:gd name="adj2" fmla="val 25000"/>
            <a:gd name="adj3" fmla="val 35780"/>
          </a:avLst>
        </a:prstGeom>
        <a:solidFill>
          <a:schemeClr val="accent3">
            <a:tint val="40000"/>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7ED18B8E-DA4D-2547-8433-F5B49D459873}">
      <dsp:nvSpPr>
        <dsp:cNvPr id="0" name=""/>
        <dsp:cNvSpPr/>
      </dsp:nvSpPr>
      <dsp:spPr>
        <a:xfrm>
          <a:off x="593179" y="35379"/>
          <a:ext cx="1469538" cy="1028629"/>
        </a:xfrm>
        <a:prstGeom prst="roundRect">
          <a:avLst>
            <a:gd name="adj" fmla="val 1667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latin typeface="Arial" charset="0"/>
              <a:ea typeface="Arial" charset="0"/>
              <a:cs typeface="Arial" charset="0"/>
            </a:rPr>
            <a:t>Data Requirements</a:t>
          </a:r>
          <a:endParaRPr lang="en-US" sz="1200" b="1" kern="1200" dirty="0">
            <a:latin typeface="Arial" charset="0"/>
            <a:ea typeface="Arial" charset="0"/>
            <a:cs typeface="Arial" charset="0"/>
          </a:endParaRPr>
        </a:p>
      </dsp:txBody>
      <dsp:txXfrm>
        <a:off x="643402" y="85602"/>
        <a:ext cx="1369092" cy="928183"/>
      </dsp:txXfrm>
    </dsp:sp>
    <dsp:sp modelId="{C5404660-9201-344C-81B4-742F347D7C9C}">
      <dsp:nvSpPr>
        <dsp:cNvPr id="0" name=""/>
        <dsp:cNvSpPr/>
      </dsp:nvSpPr>
      <dsp:spPr>
        <a:xfrm>
          <a:off x="2062718" y="133483"/>
          <a:ext cx="1068802" cy="831383"/>
        </a:xfrm>
        <a:prstGeom prst="rect">
          <a:avLst/>
        </a:prstGeom>
        <a:noFill/>
        <a:ln>
          <a:noFill/>
        </a:ln>
        <a:effectLst/>
      </dsp:spPr>
      <dsp:style>
        <a:lnRef idx="0">
          <a:scrgbClr r="0" g="0" b="0"/>
        </a:lnRef>
        <a:fillRef idx="0">
          <a:scrgbClr r="0" g="0" b="0"/>
        </a:fillRef>
        <a:effectRef idx="0">
          <a:scrgbClr r="0" g="0" b="0"/>
        </a:effectRef>
        <a:fontRef idx="minor"/>
      </dsp:style>
    </dsp:sp>
    <dsp:sp modelId="{1A0ED4EA-5C20-274F-9CEE-803F30D1F9FA}">
      <dsp:nvSpPr>
        <dsp:cNvPr id="0" name=""/>
        <dsp:cNvSpPr/>
      </dsp:nvSpPr>
      <dsp:spPr>
        <a:xfrm rot="5400000">
          <a:off x="2042863" y="2158556"/>
          <a:ext cx="872953" cy="993826"/>
        </a:xfrm>
        <a:prstGeom prst="bentUpArrow">
          <a:avLst>
            <a:gd name="adj1" fmla="val 32840"/>
            <a:gd name="adj2" fmla="val 25000"/>
            <a:gd name="adj3" fmla="val 35780"/>
          </a:avLst>
        </a:prstGeom>
        <a:solidFill>
          <a:schemeClr val="accent3">
            <a:tint val="40000"/>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98A5D61D-4CEC-A244-8EE3-CD9F7F70B1D6}">
      <dsp:nvSpPr>
        <dsp:cNvPr id="0" name=""/>
        <dsp:cNvSpPr/>
      </dsp:nvSpPr>
      <dsp:spPr>
        <a:xfrm>
          <a:off x="1811583" y="1190870"/>
          <a:ext cx="1469538" cy="1028629"/>
        </a:xfrm>
        <a:prstGeom prst="roundRect">
          <a:avLst>
            <a:gd name="adj" fmla="val 1667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latin typeface="Arial" charset="0"/>
              <a:ea typeface="Arial" charset="0"/>
              <a:cs typeface="Arial" charset="0"/>
            </a:rPr>
            <a:t>Data Collection</a:t>
          </a:r>
          <a:endParaRPr lang="en-US" sz="1200" b="1" kern="1200" dirty="0">
            <a:latin typeface="Arial" charset="0"/>
            <a:ea typeface="Arial" charset="0"/>
            <a:cs typeface="Arial" charset="0"/>
          </a:endParaRPr>
        </a:p>
      </dsp:txBody>
      <dsp:txXfrm>
        <a:off x="1861806" y="1241093"/>
        <a:ext cx="1369092" cy="928183"/>
      </dsp:txXfrm>
    </dsp:sp>
    <dsp:sp modelId="{34E99FD5-992D-714A-AA7A-E4B9A5354ED6}">
      <dsp:nvSpPr>
        <dsp:cNvPr id="0" name=""/>
        <dsp:cNvSpPr/>
      </dsp:nvSpPr>
      <dsp:spPr>
        <a:xfrm>
          <a:off x="3281122" y="1288973"/>
          <a:ext cx="1068802" cy="831383"/>
        </a:xfrm>
        <a:prstGeom prst="rect">
          <a:avLst/>
        </a:prstGeom>
        <a:noFill/>
        <a:ln>
          <a:noFill/>
        </a:ln>
        <a:effectLst/>
      </dsp:spPr>
      <dsp:style>
        <a:lnRef idx="0">
          <a:scrgbClr r="0" g="0" b="0"/>
        </a:lnRef>
        <a:fillRef idx="0">
          <a:scrgbClr r="0" g="0" b="0"/>
        </a:fillRef>
        <a:effectRef idx="0">
          <a:scrgbClr r="0" g="0" b="0"/>
        </a:effectRef>
        <a:fontRef idx="minor"/>
      </dsp:style>
    </dsp:sp>
    <dsp:sp modelId="{BA74DED7-E13A-7644-ABD5-F833FC257222}">
      <dsp:nvSpPr>
        <dsp:cNvPr id="0" name=""/>
        <dsp:cNvSpPr/>
      </dsp:nvSpPr>
      <dsp:spPr>
        <a:xfrm rot="5400000">
          <a:off x="3261267" y="3314046"/>
          <a:ext cx="872953" cy="993826"/>
        </a:xfrm>
        <a:prstGeom prst="bentUpArrow">
          <a:avLst>
            <a:gd name="adj1" fmla="val 32840"/>
            <a:gd name="adj2" fmla="val 25000"/>
            <a:gd name="adj3" fmla="val 35780"/>
          </a:avLst>
        </a:prstGeom>
        <a:solidFill>
          <a:schemeClr val="accent3">
            <a:tint val="40000"/>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02B78EFB-9F66-084A-91D6-07A57AB325A6}">
      <dsp:nvSpPr>
        <dsp:cNvPr id="0" name=""/>
        <dsp:cNvSpPr/>
      </dsp:nvSpPr>
      <dsp:spPr>
        <a:xfrm>
          <a:off x="3029987" y="2346360"/>
          <a:ext cx="1469538" cy="1028629"/>
        </a:xfrm>
        <a:prstGeom prst="roundRect">
          <a:avLst>
            <a:gd name="adj" fmla="val 1667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latin typeface="Arial" charset="0"/>
              <a:ea typeface="Arial" charset="0"/>
              <a:cs typeface="Arial" charset="0"/>
            </a:rPr>
            <a:t>Data Processing</a:t>
          </a:r>
          <a:endParaRPr lang="en-US" sz="1200" b="1" kern="1200" dirty="0">
            <a:latin typeface="Arial" charset="0"/>
            <a:ea typeface="Arial" charset="0"/>
            <a:cs typeface="Arial" charset="0"/>
          </a:endParaRPr>
        </a:p>
      </dsp:txBody>
      <dsp:txXfrm>
        <a:off x="3080210" y="2396583"/>
        <a:ext cx="1369092" cy="928183"/>
      </dsp:txXfrm>
    </dsp:sp>
    <dsp:sp modelId="{5623371B-0CA8-6F48-843A-015D2F13A0A3}">
      <dsp:nvSpPr>
        <dsp:cNvPr id="0" name=""/>
        <dsp:cNvSpPr/>
      </dsp:nvSpPr>
      <dsp:spPr>
        <a:xfrm>
          <a:off x="4499526" y="2444463"/>
          <a:ext cx="1068802" cy="831383"/>
        </a:xfrm>
        <a:prstGeom prst="rect">
          <a:avLst/>
        </a:prstGeom>
        <a:noFill/>
        <a:ln>
          <a:noFill/>
        </a:ln>
        <a:effectLst/>
      </dsp:spPr>
      <dsp:style>
        <a:lnRef idx="0">
          <a:scrgbClr r="0" g="0" b="0"/>
        </a:lnRef>
        <a:fillRef idx="0">
          <a:scrgbClr r="0" g="0" b="0"/>
        </a:fillRef>
        <a:effectRef idx="0">
          <a:scrgbClr r="0" g="0" b="0"/>
        </a:effectRef>
        <a:fontRef idx="minor"/>
      </dsp:style>
    </dsp:sp>
    <dsp:sp modelId="{B759B911-4FE3-5147-A1EB-4D4BFD077FFB}">
      <dsp:nvSpPr>
        <dsp:cNvPr id="0" name=""/>
        <dsp:cNvSpPr/>
      </dsp:nvSpPr>
      <dsp:spPr>
        <a:xfrm rot="5400000">
          <a:off x="4479671" y="4469537"/>
          <a:ext cx="872953" cy="993826"/>
        </a:xfrm>
        <a:prstGeom prst="bentUpArrow">
          <a:avLst>
            <a:gd name="adj1" fmla="val 32840"/>
            <a:gd name="adj2" fmla="val 25000"/>
            <a:gd name="adj3" fmla="val 35780"/>
          </a:avLst>
        </a:prstGeom>
        <a:solidFill>
          <a:schemeClr val="accent3">
            <a:tint val="40000"/>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4F23F127-5120-7E44-AC81-B80FE9BF7E2C}">
      <dsp:nvSpPr>
        <dsp:cNvPr id="0" name=""/>
        <dsp:cNvSpPr/>
      </dsp:nvSpPr>
      <dsp:spPr>
        <a:xfrm>
          <a:off x="4248391" y="3501851"/>
          <a:ext cx="1469538" cy="1028629"/>
        </a:xfrm>
        <a:prstGeom prst="roundRect">
          <a:avLst>
            <a:gd name="adj" fmla="val 1667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latin typeface="Arial" charset="0"/>
              <a:ea typeface="Arial" charset="0"/>
              <a:cs typeface="Arial" charset="0"/>
            </a:rPr>
            <a:t>Analyzing, Modeling and Algorithms</a:t>
          </a:r>
        </a:p>
      </dsp:txBody>
      <dsp:txXfrm>
        <a:off x="4298614" y="3552074"/>
        <a:ext cx="1369092" cy="928183"/>
      </dsp:txXfrm>
    </dsp:sp>
    <dsp:sp modelId="{2EED9785-F7E4-1141-A707-C62CB872AE08}">
      <dsp:nvSpPr>
        <dsp:cNvPr id="0" name=""/>
        <dsp:cNvSpPr/>
      </dsp:nvSpPr>
      <dsp:spPr>
        <a:xfrm>
          <a:off x="5717930" y="3599954"/>
          <a:ext cx="1068802" cy="831383"/>
        </a:xfrm>
        <a:prstGeom prst="rect">
          <a:avLst/>
        </a:prstGeom>
        <a:noFill/>
        <a:ln>
          <a:noFill/>
        </a:ln>
        <a:effectLst/>
      </dsp:spPr>
      <dsp:style>
        <a:lnRef idx="0">
          <a:scrgbClr r="0" g="0" b="0"/>
        </a:lnRef>
        <a:fillRef idx="0">
          <a:scrgbClr r="0" g="0" b="0"/>
        </a:fillRef>
        <a:effectRef idx="0">
          <a:scrgbClr r="0" g="0" b="0"/>
        </a:effectRef>
        <a:fontRef idx="minor"/>
      </dsp:style>
    </dsp:sp>
    <dsp:sp modelId="{2D8BFB70-1D7C-2A4C-85F2-7DAA53D9D28C}">
      <dsp:nvSpPr>
        <dsp:cNvPr id="0" name=""/>
        <dsp:cNvSpPr/>
      </dsp:nvSpPr>
      <dsp:spPr>
        <a:xfrm>
          <a:off x="5466795" y="4657341"/>
          <a:ext cx="1469538" cy="1028629"/>
        </a:xfrm>
        <a:prstGeom prst="roundRect">
          <a:avLst>
            <a:gd name="adj" fmla="val 16670"/>
          </a:avLst>
        </a:prstGeom>
        <a:solidFill>
          <a:schemeClr val="bg1">
            <a:lumMod val="7500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latin typeface="Arial" charset="0"/>
              <a:ea typeface="Arial" charset="0"/>
              <a:cs typeface="Arial" charset="0"/>
            </a:rPr>
            <a:t>Communication</a:t>
          </a:r>
        </a:p>
      </dsp:txBody>
      <dsp:txXfrm>
        <a:off x="5517018" y="4707564"/>
        <a:ext cx="1369092" cy="928183"/>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8B3F17-76E5-A747-BFFE-A309D5F1A893}" type="datetimeFigureOut">
              <a:rPr lang="en-US" smtClean="0"/>
              <a:t>6/10/18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CFDE7F-A67D-144F-A073-E5305B2C23D0}" type="slidenum">
              <a:rPr lang="en-US" smtClean="0"/>
              <a:t>‹#›</a:t>
            </a:fld>
            <a:endParaRPr lang="en-US"/>
          </a:p>
        </p:txBody>
      </p:sp>
    </p:spTree>
    <p:extLst>
      <p:ext uri="{BB962C8B-B14F-4D97-AF65-F5344CB8AC3E}">
        <p14:creationId xmlns:p14="http://schemas.microsoft.com/office/powerpoint/2010/main" val="1307352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CFDE7F-A67D-144F-A073-E5305B2C23D0}" type="slidenum">
              <a:rPr lang="en-US" smtClean="0"/>
              <a:t>2</a:t>
            </a:fld>
            <a:endParaRPr lang="en-US"/>
          </a:p>
        </p:txBody>
      </p:sp>
    </p:spTree>
    <p:extLst>
      <p:ext uri="{BB962C8B-B14F-4D97-AF65-F5344CB8AC3E}">
        <p14:creationId xmlns:p14="http://schemas.microsoft.com/office/powerpoint/2010/main" val="313039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CFDE7F-A67D-144F-A073-E5305B2C23D0}" type="slidenum">
              <a:rPr lang="en-US" smtClean="0"/>
              <a:t>22</a:t>
            </a:fld>
            <a:endParaRPr lang="en-US"/>
          </a:p>
        </p:txBody>
      </p:sp>
    </p:spTree>
    <p:extLst>
      <p:ext uri="{BB962C8B-B14F-4D97-AF65-F5344CB8AC3E}">
        <p14:creationId xmlns:p14="http://schemas.microsoft.com/office/powerpoint/2010/main" val="29224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CFDE7F-A67D-144F-A073-E5305B2C23D0}" type="slidenum">
              <a:rPr lang="en-US" smtClean="0"/>
              <a:t>23</a:t>
            </a:fld>
            <a:endParaRPr lang="en-US"/>
          </a:p>
        </p:txBody>
      </p:sp>
    </p:spTree>
    <p:extLst>
      <p:ext uri="{BB962C8B-B14F-4D97-AF65-F5344CB8AC3E}">
        <p14:creationId xmlns:p14="http://schemas.microsoft.com/office/powerpoint/2010/main" val="559912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CFDE7F-A67D-144F-A073-E5305B2C23D0}" type="slidenum">
              <a:rPr lang="en-US" smtClean="0"/>
              <a:t>24</a:t>
            </a:fld>
            <a:endParaRPr lang="en-US"/>
          </a:p>
        </p:txBody>
      </p:sp>
    </p:spTree>
    <p:extLst>
      <p:ext uri="{BB962C8B-B14F-4D97-AF65-F5344CB8AC3E}">
        <p14:creationId xmlns:p14="http://schemas.microsoft.com/office/powerpoint/2010/main" val="1248486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CFDE7F-A67D-144F-A073-E5305B2C23D0}" type="slidenum">
              <a:rPr lang="en-US" smtClean="0"/>
              <a:t>25</a:t>
            </a:fld>
            <a:endParaRPr lang="en-US"/>
          </a:p>
        </p:txBody>
      </p:sp>
    </p:spTree>
    <p:extLst>
      <p:ext uri="{BB962C8B-B14F-4D97-AF65-F5344CB8AC3E}">
        <p14:creationId xmlns:p14="http://schemas.microsoft.com/office/powerpoint/2010/main" val="838912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CFDE7F-A67D-144F-A073-E5305B2C23D0}" type="slidenum">
              <a:rPr lang="en-US" smtClean="0"/>
              <a:t>26</a:t>
            </a:fld>
            <a:endParaRPr lang="en-US"/>
          </a:p>
        </p:txBody>
      </p:sp>
    </p:spTree>
    <p:extLst>
      <p:ext uri="{BB962C8B-B14F-4D97-AF65-F5344CB8AC3E}">
        <p14:creationId xmlns:p14="http://schemas.microsoft.com/office/powerpoint/2010/main" val="761452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CFDE7F-A67D-144F-A073-E5305B2C23D0}" type="slidenum">
              <a:rPr lang="en-US" smtClean="0"/>
              <a:t>27</a:t>
            </a:fld>
            <a:endParaRPr lang="en-US"/>
          </a:p>
        </p:txBody>
      </p:sp>
    </p:spTree>
    <p:extLst>
      <p:ext uri="{BB962C8B-B14F-4D97-AF65-F5344CB8AC3E}">
        <p14:creationId xmlns:p14="http://schemas.microsoft.com/office/powerpoint/2010/main" val="1307081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CFDE7F-A67D-144F-A073-E5305B2C23D0}" type="slidenum">
              <a:rPr lang="en-US" smtClean="0"/>
              <a:t>28</a:t>
            </a:fld>
            <a:endParaRPr lang="en-US"/>
          </a:p>
        </p:txBody>
      </p:sp>
    </p:spTree>
    <p:extLst>
      <p:ext uri="{BB962C8B-B14F-4D97-AF65-F5344CB8AC3E}">
        <p14:creationId xmlns:p14="http://schemas.microsoft.com/office/powerpoint/2010/main" val="16311566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CFDE7F-A67D-144F-A073-E5305B2C23D0}" type="slidenum">
              <a:rPr lang="en-US" smtClean="0"/>
              <a:t>29</a:t>
            </a:fld>
            <a:endParaRPr lang="en-US"/>
          </a:p>
        </p:txBody>
      </p:sp>
    </p:spTree>
    <p:extLst>
      <p:ext uri="{BB962C8B-B14F-4D97-AF65-F5344CB8AC3E}">
        <p14:creationId xmlns:p14="http://schemas.microsoft.com/office/powerpoint/2010/main" val="2108250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CFDE7F-A67D-144F-A073-E5305B2C23D0}" type="slidenum">
              <a:rPr lang="en-US" smtClean="0"/>
              <a:t>30</a:t>
            </a:fld>
            <a:endParaRPr lang="en-US"/>
          </a:p>
        </p:txBody>
      </p:sp>
    </p:spTree>
    <p:extLst>
      <p:ext uri="{BB962C8B-B14F-4D97-AF65-F5344CB8AC3E}">
        <p14:creationId xmlns:p14="http://schemas.microsoft.com/office/powerpoint/2010/main" val="2340126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CFDE7F-A67D-144F-A073-E5305B2C23D0}" type="slidenum">
              <a:rPr lang="en-US" smtClean="0"/>
              <a:t>31</a:t>
            </a:fld>
            <a:endParaRPr lang="en-US"/>
          </a:p>
        </p:txBody>
      </p:sp>
    </p:spTree>
    <p:extLst>
      <p:ext uri="{BB962C8B-B14F-4D97-AF65-F5344CB8AC3E}">
        <p14:creationId xmlns:p14="http://schemas.microsoft.com/office/powerpoint/2010/main" val="1843110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CFDE7F-A67D-144F-A073-E5305B2C23D0}" type="slidenum">
              <a:rPr lang="en-US" smtClean="0"/>
              <a:t>3</a:t>
            </a:fld>
            <a:endParaRPr lang="en-US"/>
          </a:p>
        </p:txBody>
      </p:sp>
    </p:spTree>
    <p:extLst>
      <p:ext uri="{BB962C8B-B14F-4D97-AF65-F5344CB8AC3E}">
        <p14:creationId xmlns:p14="http://schemas.microsoft.com/office/powerpoint/2010/main" val="1102133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CFDE7F-A67D-144F-A073-E5305B2C23D0}" type="slidenum">
              <a:rPr lang="en-US" smtClean="0"/>
              <a:t>32</a:t>
            </a:fld>
            <a:endParaRPr lang="en-US"/>
          </a:p>
        </p:txBody>
      </p:sp>
    </p:spTree>
    <p:extLst>
      <p:ext uri="{BB962C8B-B14F-4D97-AF65-F5344CB8AC3E}">
        <p14:creationId xmlns:p14="http://schemas.microsoft.com/office/powerpoint/2010/main" val="11193409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CFDE7F-A67D-144F-A073-E5305B2C23D0}" type="slidenum">
              <a:rPr lang="en-US" smtClean="0"/>
              <a:t>33</a:t>
            </a:fld>
            <a:endParaRPr lang="en-US"/>
          </a:p>
        </p:txBody>
      </p:sp>
    </p:spTree>
    <p:extLst>
      <p:ext uri="{BB962C8B-B14F-4D97-AF65-F5344CB8AC3E}">
        <p14:creationId xmlns:p14="http://schemas.microsoft.com/office/powerpoint/2010/main" val="12992362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CFDE7F-A67D-144F-A073-E5305B2C23D0}" type="slidenum">
              <a:rPr lang="en-US" smtClean="0"/>
              <a:t>34</a:t>
            </a:fld>
            <a:endParaRPr lang="en-US"/>
          </a:p>
        </p:txBody>
      </p:sp>
    </p:spTree>
    <p:extLst>
      <p:ext uri="{BB962C8B-B14F-4D97-AF65-F5344CB8AC3E}">
        <p14:creationId xmlns:p14="http://schemas.microsoft.com/office/powerpoint/2010/main" val="8341988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CFDE7F-A67D-144F-A073-E5305B2C23D0}" type="slidenum">
              <a:rPr lang="en-US" smtClean="0"/>
              <a:t>35</a:t>
            </a:fld>
            <a:endParaRPr lang="en-US"/>
          </a:p>
        </p:txBody>
      </p:sp>
    </p:spTree>
    <p:extLst>
      <p:ext uri="{BB962C8B-B14F-4D97-AF65-F5344CB8AC3E}">
        <p14:creationId xmlns:p14="http://schemas.microsoft.com/office/powerpoint/2010/main" val="19707222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CFDE7F-A67D-144F-A073-E5305B2C23D0}" type="slidenum">
              <a:rPr lang="en-US" smtClean="0"/>
              <a:t>36</a:t>
            </a:fld>
            <a:endParaRPr lang="en-US"/>
          </a:p>
        </p:txBody>
      </p:sp>
    </p:spTree>
    <p:extLst>
      <p:ext uri="{BB962C8B-B14F-4D97-AF65-F5344CB8AC3E}">
        <p14:creationId xmlns:p14="http://schemas.microsoft.com/office/powerpoint/2010/main" val="3017194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CFDE7F-A67D-144F-A073-E5305B2C23D0}" type="slidenum">
              <a:rPr lang="en-US" smtClean="0"/>
              <a:t>37</a:t>
            </a:fld>
            <a:endParaRPr lang="en-US"/>
          </a:p>
        </p:txBody>
      </p:sp>
    </p:spTree>
    <p:extLst>
      <p:ext uri="{BB962C8B-B14F-4D97-AF65-F5344CB8AC3E}">
        <p14:creationId xmlns:p14="http://schemas.microsoft.com/office/powerpoint/2010/main" val="2346686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CFDE7F-A67D-144F-A073-E5305B2C23D0}" type="slidenum">
              <a:rPr lang="en-US" smtClean="0"/>
              <a:t>38</a:t>
            </a:fld>
            <a:endParaRPr lang="en-US"/>
          </a:p>
        </p:txBody>
      </p:sp>
    </p:spTree>
    <p:extLst>
      <p:ext uri="{BB962C8B-B14F-4D97-AF65-F5344CB8AC3E}">
        <p14:creationId xmlns:p14="http://schemas.microsoft.com/office/powerpoint/2010/main" val="15130993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CFDE7F-A67D-144F-A073-E5305B2C23D0}" type="slidenum">
              <a:rPr lang="en-US" smtClean="0"/>
              <a:t>39</a:t>
            </a:fld>
            <a:endParaRPr lang="en-US"/>
          </a:p>
        </p:txBody>
      </p:sp>
    </p:spTree>
    <p:extLst>
      <p:ext uri="{BB962C8B-B14F-4D97-AF65-F5344CB8AC3E}">
        <p14:creationId xmlns:p14="http://schemas.microsoft.com/office/powerpoint/2010/main" val="8346139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CFDE7F-A67D-144F-A073-E5305B2C23D0}" type="slidenum">
              <a:rPr lang="en-US" smtClean="0"/>
              <a:t>40</a:t>
            </a:fld>
            <a:endParaRPr lang="en-US"/>
          </a:p>
        </p:txBody>
      </p:sp>
    </p:spTree>
    <p:extLst>
      <p:ext uri="{BB962C8B-B14F-4D97-AF65-F5344CB8AC3E}">
        <p14:creationId xmlns:p14="http://schemas.microsoft.com/office/powerpoint/2010/main" val="3153067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CFDE7F-A67D-144F-A073-E5305B2C23D0}" type="slidenum">
              <a:rPr lang="en-US" smtClean="0"/>
              <a:t>41</a:t>
            </a:fld>
            <a:endParaRPr lang="en-US"/>
          </a:p>
        </p:txBody>
      </p:sp>
    </p:spTree>
    <p:extLst>
      <p:ext uri="{BB962C8B-B14F-4D97-AF65-F5344CB8AC3E}">
        <p14:creationId xmlns:p14="http://schemas.microsoft.com/office/powerpoint/2010/main" val="212463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CFDE7F-A67D-144F-A073-E5305B2C23D0}" type="slidenum">
              <a:rPr lang="en-US" smtClean="0"/>
              <a:t>4</a:t>
            </a:fld>
            <a:endParaRPr lang="en-US"/>
          </a:p>
        </p:txBody>
      </p:sp>
    </p:spTree>
    <p:extLst>
      <p:ext uri="{BB962C8B-B14F-4D97-AF65-F5344CB8AC3E}">
        <p14:creationId xmlns:p14="http://schemas.microsoft.com/office/powerpoint/2010/main" val="336054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CFDE7F-A67D-144F-A073-E5305B2C23D0}" type="slidenum">
              <a:rPr lang="en-US" smtClean="0"/>
              <a:t>42</a:t>
            </a:fld>
            <a:endParaRPr lang="en-US"/>
          </a:p>
        </p:txBody>
      </p:sp>
    </p:spTree>
    <p:extLst>
      <p:ext uri="{BB962C8B-B14F-4D97-AF65-F5344CB8AC3E}">
        <p14:creationId xmlns:p14="http://schemas.microsoft.com/office/powerpoint/2010/main" val="1756042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CFDE7F-A67D-144F-A073-E5305B2C23D0}" type="slidenum">
              <a:rPr lang="en-US" smtClean="0"/>
              <a:t>43</a:t>
            </a:fld>
            <a:endParaRPr lang="en-US"/>
          </a:p>
        </p:txBody>
      </p:sp>
    </p:spTree>
    <p:extLst>
      <p:ext uri="{BB962C8B-B14F-4D97-AF65-F5344CB8AC3E}">
        <p14:creationId xmlns:p14="http://schemas.microsoft.com/office/powerpoint/2010/main" val="11822564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CFDE7F-A67D-144F-A073-E5305B2C23D0}" type="slidenum">
              <a:rPr lang="en-US" smtClean="0"/>
              <a:t>44</a:t>
            </a:fld>
            <a:endParaRPr lang="en-US"/>
          </a:p>
        </p:txBody>
      </p:sp>
    </p:spTree>
    <p:extLst>
      <p:ext uri="{BB962C8B-B14F-4D97-AF65-F5344CB8AC3E}">
        <p14:creationId xmlns:p14="http://schemas.microsoft.com/office/powerpoint/2010/main" val="12400408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CFDE7F-A67D-144F-A073-E5305B2C23D0}" type="slidenum">
              <a:rPr lang="en-US" smtClean="0"/>
              <a:t>45</a:t>
            </a:fld>
            <a:endParaRPr lang="en-US"/>
          </a:p>
        </p:txBody>
      </p:sp>
    </p:spTree>
    <p:extLst>
      <p:ext uri="{BB962C8B-B14F-4D97-AF65-F5344CB8AC3E}">
        <p14:creationId xmlns:p14="http://schemas.microsoft.com/office/powerpoint/2010/main" val="6739687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CFDE7F-A67D-144F-A073-E5305B2C23D0}" type="slidenum">
              <a:rPr lang="en-US" smtClean="0"/>
              <a:t>46</a:t>
            </a:fld>
            <a:endParaRPr lang="en-US"/>
          </a:p>
        </p:txBody>
      </p:sp>
    </p:spTree>
    <p:extLst>
      <p:ext uri="{BB962C8B-B14F-4D97-AF65-F5344CB8AC3E}">
        <p14:creationId xmlns:p14="http://schemas.microsoft.com/office/powerpoint/2010/main" val="3334065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CFDE7F-A67D-144F-A073-E5305B2C23D0}" type="slidenum">
              <a:rPr lang="en-US" smtClean="0"/>
              <a:t>47</a:t>
            </a:fld>
            <a:endParaRPr lang="en-US"/>
          </a:p>
        </p:txBody>
      </p:sp>
    </p:spTree>
    <p:extLst>
      <p:ext uri="{BB962C8B-B14F-4D97-AF65-F5344CB8AC3E}">
        <p14:creationId xmlns:p14="http://schemas.microsoft.com/office/powerpoint/2010/main" val="1687931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CFDE7F-A67D-144F-A073-E5305B2C23D0}" type="slidenum">
              <a:rPr lang="en-US" smtClean="0"/>
              <a:t>5</a:t>
            </a:fld>
            <a:endParaRPr lang="en-US"/>
          </a:p>
        </p:txBody>
      </p:sp>
    </p:spTree>
    <p:extLst>
      <p:ext uri="{BB962C8B-B14F-4D97-AF65-F5344CB8AC3E}">
        <p14:creationId xmlns:p14="http://schemas.microsoft.com/office/powerpoint/2010/main" val="1667689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CFDE7F-A67D-144F-A073-E5305B2C23D0}" type="slidenum">
              <a:rPr lang="en-US" smtClean="0"/>
              <a:t>6</a:t>
            </a:fld>
            <a:endParaRPr lang="en-US"/>
          </a:p>
        </p:txBody>
      </p:sp>
    </p:spTree>
    <p:extLst>
      <p:ext uri="{BB962C8B-B14F-4D97-AF65-F5344CB8AC3E}">
        <p14:creationId xmlns:p14="http://schemas.microsoft.com/office/powerpoint/2010/main" val="1431975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CFDE7F-A67D-144F-A073-E5305B2C23D0}" type="slidenum">
              <a:rPr lang="en-US" smtClean="0"/>
              <a:t>7</a:t>
            </a:fld>
            <a:endParaRPr lang="en-US"/>
          </a:p>
        </p:txBody>
      </p:sp>
    </p:spTree>
    <p:extLst>
      <p:ext uri="{BB962C8B-B14F-4D97-AF65-F5344CB8AC3E}">
        <p14:creationId xmlns:p14="http://schemas.microsoft.com/office/powerpoint/2010/main" val="1900651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CFDE7F-A67D-144F-A073-E5305B2C23D0}" type="slidenum">
              <a:rPr lang="en-US" smtClean="0"/>
              <a:t>19</a:t>
            </a:fld>
            <a:endParaRPr lang="en-US"/>
          </a:p>
        </p:txBody>
      </p:sp>
    </p:spTree>
    <p:extLst>
      <p:ext uri="{BB962C8B-B14F-4D97-AF65-F5344CB8AC3E}">
        <p14:creationId xmlns:p14="http://schemas.microsoft.com/office/powerpoint/2010/main" val="879464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CFDE7F-A67D-144F-A073-E5305B2C23D0}" type="slidenum">
              <a:rPr lang="en-US" smtClean="0"/>
              <a:t>20</a:t>
            </a:fld>
            <a:endParaRPr lang="en-US"/>
          </a:p>
        </p:txBody>
      </p:sp>
    </p:spTree>
    <p:extLst>
      <p:ext uri="{BB962C8B-B14F-4D97-AF65-F5344CB8AC3E}">
        <p14:creationId xmlns:p14="http://schemas.microsoft.com/office/powerpoint/2010/main" val="363783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CFDE7F-A67D-144F-A073-E5305B2C23D0}" type="slidenum">
              <a:rPr lang="en-US" smtClean="0"/>
              <a:t>21</a:t>
            </a:fld>
            <a:endParaRPr lang="en-US"/>
          </a:p>
        </p:txBody>
      </p:sp>
    </p:spTree>
    <p:extLst>
      <p:ext uri="{BB962C8B-B14F-4D97-AF65-F5344CB8AC3E}">
        <p14:creationId xmlns:p14="http://schemas.microsoft.com/office/powerpoint/2010/main" val="187239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4E005BA-AB1F-5342-8CFC-7F00FA3B6747}" type="datetime1">
              <a:rPr lang="en-US" smtClean="0"/>
              <a:t>6/10/18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047138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3F0301-3229-D64B-9434-CC59EED72FFC}" type="datetime1">
              <a:rPr lang="en-US" smtClean="0"/>
              <a:t>6/10/18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18085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4EAC3F-0EE2-9E43-8C1C-85EFCF4072B2}" type="datetime1">
              <a:rPr lang="en-US" smtClean="0"/>
              <a:t>6/10/18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79900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A487E6-61F0-F042-81DC-B0A6D6BA263C}" type="datetime1">
              <a:rPr lang="en-US" smtClean="0"/>
              <a:t>6/10/18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423143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412C6B-F309-0D47-9E19-43963BB92849}" type="datetime1">
              <a:rPr lang="en-US" smtClean="0"/>
              <a:t>6/10/18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96532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097B77-740C-024D-9BA6-60DBA1EE1448}" type="datetime1">
              <a:rPr lang="en-US" smtClean="0"/>
              <a:t>6/10/18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069775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C308DAC-9309-7D40-94F0-C5B016A5AB31}" type="datetime1">
              <a:rPr lang="en-US" smtClean="0"/>
              <a:t>6/10/18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986525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B1EB7DF-A4CA-794C-BBD1-6AEDFD7D5B1B}" type="datetime1">
              <a:rPr lang="en-US" smtClean="0"/>
              <a:t>6/10/18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64996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712A4A-8B55-D14C-9B0D-6F4E797E5047}" type="datetime1">
              <a:rPr lang="en-US" smtClean="0"/>
              <a:t>6/10/18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84349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B2A7FF-B112-A542-B9AB-EF1456BF089D}" type="datetime1">
              <a:rPr lang="en-US" smtClean="0"/>
              <a:t>6/10/18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728846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075284-3801-C249-8829-B0AC84FB8D22}" type="datetime1">
              <a:rPr lang="en-US" smtClean="0"/>
              <a:t>6/10/18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844367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93CB8-C93B-8249-8D30-72AC27DC3973}" type="datetime1">
              <a:rPr lang="en-US" smtClean="0"/>
              <a:t>6/10/18</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92745228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3.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7.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 y="0"/>
            <a:ext cx="10287000" cy="6858000"/>
          </a:xfrm>
          <a:prstGeom prst="rect">
            <a:avLst/>
          </a:prstGeom>
        </p:spPr>
      </p:pic>
      <p:sp>
        <p:nvSpPr>
          <p:cNvPr id="3" name="Subtitle 2"/>
          <p:cNvSpPr>
            <a:spLocks noGrp="1"/>
          </p:cNvSpPr>
          <p:nvPr>
            <p:ph type="subTitle" idx="1"/>
          </p:nvPr>
        </p:nvSpPr>
        <p:spPr>
          <a:xfrm>
            <a:off x="685800" y="4625258"/>
            <a:ext cx="7772400" cy="1175463"/>
          </a:xfrm>
        </p:spPr>
        <p:txBody>
          <a:bodyPr>
            <a:noAutofit/>
          </a:bodyPr>
          <a:lstStyle/>
          <a:p>
            <a:r>
              <a:rPr lang="en-US" b="1" dirty="0" smtClean="0">
                <a:latin typeface="Arial" charset="0"/>
                <a:ea typeface="Arial" charset="0"/>
                <a:cs typeface="Arial" charset="0"/>
              </a:rPr>
              <a:t>VX402 </a:t>
            </a:r>
            <a:r>
              <a:rPr lang="mr-IN" b="1" dirty="0" smtClean="0">
                <a:latin typeface="Arial" charset="0"/>
                <a:ea typeface="Arial" charset="0"/>
                <a:cs typeface="Arial" charset="0"/>
              </a:rPr>
              <a:t>–</a:t>
            </a:r>
            <a:r>
              <a:rPr lang="en-US" b="1" dirty="0" smtClean="0">
                <a:latin typeface="Arial" charset="0"/>
                <a:ea typeface="Arial" charset="0"/>
                <a:cs typeface="Arial" charset="0"/>
              </a:rPr>
              <a:t> Managing a Business</a:t>
            </a:r>
          </a:p>
          <a:p>
            <a:r>
              <a:rPr lang="en-US" b="1" dirty="0" smtClean="0">
                <a:latin typeface="Arial" charset="0"/>
                <a:ea typeface="Arial" charset="0"/>
                <a:cs typeface="Arial" charset="0"/>
              </a:rPr>
              <a:t>June </a:t>
            </a:r>
            <a:r>
              <a:rPr lang="en-US" b="1" dirty="0" smtClean="0">
                <a:latin typeface="Arial" charset="0"/>
                <a:ea typeface="Arial" charset="0"/>
                <a:cs typeface="Arial" charset="0"/>
              </a:rPr>
              <a:t>1</a:t>
            </a:r>
            <a:r>
              <a:rPr lang="en-US" altLang="zh-CN" b="1" dirty="0" smtClean="0">
                <a:latin typeface="Arial" charset="0"/>
                <a:ea typeface="Arial" charset="0"/>
                <a:cs typeface="Arial" charset="0"/>
              </a:rPr>
              <a:t>2</a:t>
            </a:r>
            <a:r>
              <a:rPr lang="en-US" b="1" baseline="30000" dirty="0" smtClean="0">
                <a:latin typeface="Arial" charset="0"/>
                <a:ea typeface="Arial" charset="0"/>
                <a:cs typeface="Arial" charset="0"/>
              </a:rPr>
              <a:t>th</a:t>
            </a:r>
            <a:r>
              <a:rPr lang="en-US" b="1" dirty="0" smtClean="0">
                <a:latin typeface="Arial" charset="0"/>
                <a:ea typeface="Arial" charset="0"/>
                <a:cs typeface="Arial" charset="0"/>
              </a:rPr>
              <a:t> 201</a:t>
            </a:r>
            <a:r>
              <a:rPr lang="en-US" altLang="zh-CN" b="1" dirty="0" smtClean="0">
                <a:latin typeface="Arial" charset="0"/>
                <a:ea typeface="Arial" charset="0"/>
                <a:cs typeface="Arial" charset="0"/>
              </a:rPr>
              <a:t>8</a:t>
            </a:r>
            <a:endParaRPr lang="en-US" b="1" dirty="0">
              <a:latin typeface="Arial" charset="0"/>
              <a:ea typeface="Arial" charset="0"/>
              <a:cs typeface="Arial" charset="0"/>
            </a:endParaRPr>
          </a:p>
        </p:txBody>
      </p:sp>
      <p:sp>
        <p:nvSpPr>
          <p:cNvPr id="5" name="Rectangle 4"/>
          <p:cNvSpPr/>
          <p:nvPr/>
        </p:nvSpPr>
        <p:spPr>
          <a:xfrm>
            <a:off x="0" y="1757362"/>
            <a:ext cx="9144000" cy="1914526"/>
          </a:xfrm>
          <a:prstGeom prst="rect">
            <a:avLst/>
          </a:prstGeom>
          <a:solidFill>
            <a:srgbClr val="FFFFFF">
              <a:alpha val="60000"/>
            </a:srgb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p:cNvSpPr>
            <a:spLocks noGrp="1"/>
          </p:cNvSpPr>
          <p:nvPr>
            <p:ph type="ctrTitle"/>
          </p:nvPr>
        </p:nvSpPr>
        <p:spPr>
          <a:xfrm>
            <a:off x="685800" y="1910050"/>
            <a:ext cx="7772400" cy="1609149"/>
          </a:xfrm>
        </p:spPr>
        <p:txBody>
          <a:bodyPr anchor="ctr">
            <a:normAutofit/>
          </a:bodyPr>
          <a:lstStyle/>
          <a:p>
            <a:r>
              <a:rPr lang="en-US" sz="4800" b="1" dirty="0" smtClean="0">
                <a:latin typeface="Arial" charset="0"/>
                <a:ea typeface="Arial" charset="0"/>
                <a:cs typeface="Arial" charset="0"/>
              </a:rPr>
              <a:t>Business Data Analysis</a:t>
            </a:r>
            <a:endParaRPr lang="en-US" sz="4800" b="1" dirty="0">
              <a:latin typeface="Arial" charset="0"/>
              <a:ea typeface="Arial" charset="0"/>
              <a:cs typeface="Arial" charset="0"/>
            </a:endParaRPr>
          </a:p>
        </p:txBody>
      </p:sp>
      <p:sp>
        <p:nvSpPr>
          <p:cNvPr id="6" name="Slide Number Placeholder 5"/>
          <p:cNvSpPr>
            <a:spLocks noGrp="1"/>
          </p:cNvSpPr>
          <p:nvPr>
            <p:ph type="sldNum" sz="quarter" idx="12"/>
          </p:nvPr>
        </p:nvSpPr>
        <p:spPr/>
        <p:txBody>
          <a:bodyPr/>
          <a:lstStyle/>
          <a:p>
            <a:fld id="{69E57DC2-970A-4B3E-BB1C-7A09969E49DF}" type="slidenum">
              <a:rPr lang="en-US" smtClean="0"/>
              <a:pPr/>
              <a:t>1</a:t>
            </a:fld>
            <a:endParaRPr lang="en-US" dirty="0"/>
          </a:p>
        </p:txBody>
      </p:sp>
      <p:sp>
        <p:nvSpPr>
          <p:cNvPr id="7" name="TextBox 6"/>
          <p:cNvSpPr txBox="1"/>
          <p:nvPr/>
        </p:nvSpPr>
        <p:spPr>
          <a:xfrm>
            <a:off x="2873683" y="6356351"/>
            <a:ext cx="3396635" cy="276999"/>
          </a:xfrm>
          <a:prstGeom prst="rect">
            <a:avLst/>
          </a:prstGeom>
          <a:noFill/>
        </p:spPr>
        <p:txBody>
          <a:bodyPr wrap="none" rtlCol="0">
            <a:spAutoFit/>
          </a:bodyPr>
          <a:lstStyle/>
          <a:p>
            <a:r>
              <a:rPr lang="en-US" sz="1200" i="1" dirty="0">
                <a:latin typeface="Arial" charset="0"/>
                <a:ea typeface="Arial" charset="0"/>
                <a:cs typeface="Arial" charset="0"/>
              </a:rPr>
              <a:t>© </a:t>
            </a:r>
            <a:r>
              <a:rPr lang="en-US" sz="1200" i="1" dirty="0" smtClean="0">
                <a:latin typeface="Arial" charset="0"/>
                <a:ea typeface="Arial" charset="0"/>
                <a:cs typeface="Arial" charset="0"/>
              </a:rPr>
              <a:t>201</a:t>
            </a:r>
            <a:r>
              <a:rPr lang="en-US" altLang="zh-CN" sz="1200" i="1" dirty="0" smtClean="0">
                <a:latin typeface="Arial" charset="0"/>
                <a:ea typeface="Arial" charset="0"/>
                <a:cs typeface="Arial" charset="0"/>
              </a:rPr>
              <a:t>8</a:t>
            </a:r>
            <a:r>
              <a:rPr lang="en-US" sz="1200" i="1" dirty="0" smtClean="0">
                <a:latin typeface="Arial" charset="0"/>
                <a:ea typeface="Arial" charset="0"/>
                <a:cs typeface="Arial" charset="0"/>
              </a:rPr>
              <a:t> </a:t>
            </a:r>
            <a:r>
              <a:rPr lang="en-US" sz="1200" i="1" dirty="0" smtClean="0">
                <a:latin typeface="Arial" charset="0"/>
                <a:ea typeface="Arial" charset="0"/>
                <a:cs typeface="Arial" charset="0"/>
              </a:rPr>
              <a:t>JERRY ZHU </a:t>
            </a:r>
            <a:r>
              <a:rPr lang="en-US" sz="1200" i="1" dirty="0">
                <a:latin typeface="Arial" charset="0"/>
                <a:ea typeface="Arial" charset="0"/>
                <a:cs typeface="Arial" charset="0"/>
              </a:rPr>
              <a:t>ALL RIGHTS RESERVED</a:t>
            </a:r>
          </a:p>
        </p:txBody>
      </p:sp>
    </p:spTree>
    <p:extLst>
      <p:ext uri="{BB962C8B-B14F-4D97-AF65-F5344CB8AC3E}">
        <p14:creationId xmlns:p14="http://schemas.microsoft.com/office/powerpoint/2010/main" val="9650138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85800" y="753781"/>
            <a:ext cx="7772400" cy="28249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i="1" dirty="0" err="1" smtClean="0">
                <a:latin typeface="Arial" charset="0"/>
                <a:ea typeface="Arial" charset="0"/>
                <a:cs typeface="Arial" charset="0"/>
              </a:rPr>
              <a:t>Alibaba</a:t>
            </a:r>
            <a:r>
              <a:rPr lang="en-US" sz="3200" i="1" dirty="0" smtClean="0">
                <a:latin typeface="Arial" charset="0"/>
                <a:ea typeface="Arial" charset="0"/>
                <a:cs typeface="Arial" charset="0"/>
              </a:rPr>
              <a:t> is not a E-commerce company. It’s a DATA company.</a:t>
            </a:r>
            <a:endParaRPr lang="en-US" sz="3200" i="1" dirty="0">
              <a:latin typeface="Arial" charset="0"/>
              <a:ea typeface="Arial" charset="0"/>
              <a:cs typeface="Arial" charset="0"/>
            </a:endParaRPr>
          </a:p>
        </p:txBody>
      </p:sp>
      <p:sp>
        <p:nvSpPr>
          <p:cNvPr id="2" name="Slide Number Placeholder 1"/>
          <p:cNvSpPr>
            <a:spLocks noGrp="1"/>
          </p:cNvSpPr>
          <p:nvPr>
            <p:ph type="sldNum" sz="quarter" idx="12"/>
          </p:nvPr>
        </p:nvSpPr>
        <p:spPr/>
        <p:txBody>
          <a:bodyPr/>
          <a:lstStyle/>
          <a:p>
            <a:fld id="{69E57DC2-970A-4B3E-BB1C-7A09969E49DF}" type="slidenum">
              <a:rPr lang="en-US" smtClean="0"/>
              <a:t>10</a:t>
            </a:fld>
            <a:endParaRPr lang="en-US" dirty="0"/>
          </a:p>
        </p:txBody>
      </p:sp>
      <p:sp>
        <p:nvSpPr>
          <p:cNvPr id="3" name="TextBox 2"/>
          <p:cNvSpPr txBox="1"/>
          <p:nvPr/>
        </p:nvSpPr>
        <p:spPr>
          <a:xfrm>
            <a:off x="928688" y="771523"/>
            <a:ext cx="595035" cy="1569660"/>
          </a:xfrm>
          <a:prstGeom prst="rect">
            <a:avLst/>
          </a:prstGeom>
          <a:noFill/>
        </p:spPr>
        <p:txBody>
          <a:bodyPr wrap="none" rtlCol="0">
            <a:spAutoFit/>
          </a:bodyPr>
          <a:lstStyle/>
          <a:p>
            <a:r>
              <a:rPr lang="en-US" sz="9600" dirty="0" smtClean="0">
                <a:latin typeface="Arial" charset="0"/>
                <a:ea typeface="Arial" charset="0"/>
                <a:cs typeface="Arial" charset="0"/>
              </a:rPr>
              <a:t>“</a:t>
            </a:r>
            <a:endParaRPr lang="en-US" sz="9600" dirty="0">
              <a:latin typeface="Arial" charset="0"/>
              <a:ea typeface="Arial" charset="0"/>
              <a:cs typeface="Arial" charset="0"/>
            </a:endParaRPr>
          </a:p>
        </p:txBody>
      </p:sp>
      <p:sp>
        <p:nvSpPr>
          <p:cNvPr id="5" name="TextBox 4"/>
          <p:cNvSpPr txBox="1"/>
          <p:nvPr/>
        </p:nvSpPr>
        <p:spPr>
          <a:xfrm>
            <a:off x="5995987" y="2509611"/>
            <a:ext cx="595035" cy="1569660"/>
          </a:xfrm>
          <a:prstGeom prst="rect">
            <a:avLst/>
          </a:prstGeom>
          <a:noFill/>
        </p:spPr>
        <p:txBody>
          <a:bodyPr wrap="none" rtlCol="0">
            <a:spAutoFit/>
          </a:bodyPr>
          <a:lstStyle/>
          <a:p>
            <a:r>
              <a:rPr lang="en-US" sz="9600" smtClean="0">
                <a:latin typeface="Arial" charset="0"/>
                <a:ea typeface="Arial" charset="0"/>
                <a:cs typeface="Arial" charset="0"/>
              </a:rPr>
              <a:t>”</a:t>
            </a:r>
            <a:endParaRPr lang="en-US" sz="9600" dirty="0">
              <a:latin typeface="Arial" charset="0"/>
              <a:ea typeface="Arial" charset="0"/>
              <a:cs typeface="Arial" charset="0"/>
            </a:endParaRPr>
          </a:p>
        </p:txBody>
      </p:sp>
      <p:sp>
        <p:nvSpPr>
          <p:cNvPr id="4" name="Rectangle 3"/>
          <p:cNvSpPr/>
          <p:nvPr/>
        </p:nvSpPr>
        <p:spPr>
          <a:xfrm>
            <a:off x="479598" y="4207857"/>
            <a:ext cx="8184805" cy="523220"/>
          </a:xfrm>
          <a:prstGeom prst="rect">
            <a:avLst/>
          </a:prstGeom>
        </p:spPr>
        <p:txBody>
          <a:bodyPr wrap="none">
            <a:spAutoFit/>
          </a:bodyPr>
          <a:lstStyle/>
          <a:p>
            <a:r>
              <a:rPr lang="en-US" sz="2800" b="1" dirty="0">
                <a:solidFill>
                  <a:srgbClr val="000000"/>
                </a:solidFill>
                <a:latin typeface="Arial" charset="0"/>
                <a:ea typeface="Arial" charset="0"/>
                <a:cs typeface="Arial" charset="0"/>
              </a:rPr>
              <a:t>Here are five ways </a:t>
            </a:r>
            <a:r>
              <a:rPr lang="en-US" sz="2800" b="1" dirty="0" err="1">
                <a:solidFill>
                  <a:srgbClr val="000000"/>
                </a:solidFill>
                <a:latin typeface="Arial" charset="0"/>
                <a:ea typeface="Arial" charset="0"/>
                <a:cs typeface="Arial" charset="0"/>
              </a:rPr>
              <a:t>Alibaba</a:t>
            </a:r>
            <a:r>
              <a:rPr lang="en-US" sz="2800" b="1" dirty="0">
                <a:solidFill>
                  <a:srgbClr val="000000"/>
                </a:solidFill>
                <a:latin typeface="Arial" charset="0"/>
                <a:ea typeface="Arial" charset="0"/>
                <a:cs typeface="Arial" charset="0"/>
              </a:rPr>
              <a:t> is using data today:</a:t>
            </a:r>
            <a:endParaRPr lang="en-US" sz="2800" b="1" dirty="0">
              <a:latin typeface="Arial" charset="0"/>
              <a:ea typeface="Arial" charset="0"/>
              <a:cs typeface="Arial"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6020430"/>
            <a:ext cx="1592263" cy="671841"/>
          </a:xfrm>
          <a:prstGeom prst="rect">
            <a:avLst/>
          </a:prstGeom>
        </p:spPr>
      </p:pic>
    </p:spTree>
    <p:extLst>
      <p:ext uri="{BB962C8B-B14F-4D97-AF65-F5344CB8AC3E}">
        <p14:creationId xmlns:p14="http://schemas.microsoft.com/office/powerpoint/2010/main" val="3071338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E57DC2-970A-4B3E-BB1C-7A09969E49DF}" type="slidenum">
              <a:rPr lang="en-US" smtClean="0"/>
              <a:t>11</a:t>
            </a:fld>
            <a:endParaRPr lang="en-US" dirty="0"/>
          </a:p>
        </p:txBody>
      </p:sp>
      <p:sp>
        <p:nvSpPr>
          <p:cNvPr id="8" name="Title 1"/>
          <p:cNvSpPr txBox="1">
            <a:spLocks/>
          </p:cNvSpPr>
          <p:nvPr/>
        </p:nvSpPr>
        <p:spPr>
          <a:xfrm>
            <a:off x="685800" y="814376"/>
            <a:ext cx="7772400" cy="458629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2800"/>
              </a:lnSpc>
            </a:pPr>
            <a:r>
              <a:rPr lang="en-US" sz="2800" b="1" dirty="0">
                <a:latin typeface="Arial" charset="0"/>
                <a:ea typeface="Arial" charset="0"/>
                <a:cs typeface="Arial" charset="0"/>
              </a:rPr>
              <a:t>User </a:t>
            </a:r>
            <a:r>
              <a:rPr lang="en-US" sz="2800" b="1" dirty="0" smtClean="0">
                <a:latin typeface="Arial" charset="0"/>
                <a:ea typeface="Arial" charset="0"/>
                <a:cs typeface="Arial" charset="0"/>
              </a:rPr>
              <a:t>Experience</a:t>
            </a:r>
            <a:endParaRPr lang="en-US" sz="2000" b="1" dirty="0" smtClean="0">
              <a:latin typeface="Arial" charset="0"/>
              <a:ea typeface="Arial" charset="0"/>
              <a:cs typeface="Arial" charset="0"/>
            </a:endParaRPr>
          </a:p>
          <a:p>
            <a:pPr>
              <a:lnSpc>
                <a:spcPts val="2800"/>
              </a:lnSpc>
            </a:pPr>
            <a:endParaRPr lang="en-US" sz="2000" b="1" dirty="0">
              <a:latin typeface="Arial" charset="0"/>
              <a:ea typeface="Arial" charset="0"/>
              <a:cs typeface="Arial" charset="0"/>
            </a:endParaRPr>
          </a:p>
          <a:p>
            <a:pPr>
              <a:lnSpc>
                <a:spcPts val="2800"/>
              </a:lnSpc>
            </a:pPr>
            <a:r>
              <a:rPr lang="en-US" sz="2000" dirty="0" err="1">
                <a:latin typeface="Arial" charset="0"/>
                <a:ea typeface="Arial" charset="0"/>
                <a:cs typeface="Arial" charset="0"/>
              </a:rPr>
              <a:t>Alibaba</a:t>
            </a:r>
            <a:r>
              <a:rPr lang="en-US" sz="2000" dirty="0">
                <a:latin typeface="Arial" charset="0"/>
                <a:ea typeface="Arial" charset="0"/>
                <a:cs typeface="Arial" charset="0"/>
              </a:rPr>
              <a:t> uses the vast store of data it collects from its 423 million active buyers to </a:t>
            </a:r>
            <a:r>
              <a:rPr lang="en-US" sz="2000" b="1" dirty="0">
                <a:latin typeface="Arial" charset="0"/>
                <a:ea typeface="Arial" charset="0"/>
                <a:cs typeface="Arial" charset="0"/>
              </a:rPr>
              <a:t>generate personalized storefronts and product pages</a:t>
            </a:r>
            <a:r>
              <a:rPr lang="en-US" sz="2000" dirty="0">
                <a:latin typeface="Arial" charset="0"/>
                <a:ea typeface="Arial" charset="0"/>
                <a:cs typeface="Arial" charset="0"/>
              </a:rPr>
              <a:t> when consumers shop on </a:t>
            </a:r>
            <a:r>
              <a:rPr lang="en-US" sz="2000" dirty="0" err="1">
                <a:latin typeface="Arial" charset="0"/>
                <a:ea typeface="Arial" charset="0"/>
                <a:cs typeface="Arial" charset="0"/>
              </a:rPr>
              <a:t>Taobao</a:t>
            </a:r>
            <a:r>
              <a:rPr lang="en-US" sz="2000" dirty="0">
                <a:latin typeface="Arial" charset="0"/>
                <a:ea typeface="Arial" charset="0"/>
                <a:cs typeface="Arial" charset="0"/>
              </a:rPr>
              <a:t> Marketplace or </a:t>
            </a:r>
            <a:r>
              <a:rPr lang="en-US" sz="2000" dirty="0" err="1">
                <a:latin typeface="Arial" charset="0"/>
                <a:ea typeface="Arial" charset="0"/>
                <a:cs typeface="Arial" charset="0"/>
              </a:rPr>
              <a:t>Tmall.com</a:t>
            </a:r>
            <a:r>
              <a:rPr lang="en-US" sz="2000" dirty="0">
                <a:latin typeface="Arial" charset="0"/>
                <a:ea typeface="Arial" charset="0"/>
                <a:cs typeface="Arial" charset="0"/>
              </a:rPr>
              <a:t>. The feature is called “A Thousand People, A Thousand </a:t>
            </a:r>
            <a:r>
              <a:rPr lang="en-US" sz="2000" dirty="0" smtClean="0">
                <a:latin typeface="Arial" charset="0"/>
                <a:ea typeface="Arial" charset="0"/>
                <a:cs typeface="Arial" charset="0"/>
              </a:rPr>
              <a:t>Faces” (</a:t>
            </a:r>
            <a:r>
              <a:rPr lang="zh-CN" altLang="en-US" sz="2000" dirty="0" smtClean="0">
                <a:latin typeface="Arial" charset="0"/>
                <a:ea typeface="Arial" charset="0"/>
                <a:cs typeface="Arial" charset="0"/>
              </a:rPr>
              <a:t>千人千面</a:t>
            </a:r>
            <a:r>
              <a:rPr lang="en-US" sz="2000" dirty="0" smtClean="0">
                <a:latin typeface="Arial" charset="0"/>
                <a:ea typeface="Arial" charset="0"/>
                <a:cs typeface="Arial" charset="0"/>
              </a:rPr>
              <a:t>), </a:t>
            </a:r>
            <a:r>
              <a:rPr lang="en-US" sz="2000" dirty="0">
                <a:latin typeface="Arial" charset="0"/>
                <a:ea typeface="Arial" charset="0"/>
                <a:cs typeface="Arial" charset="0"/>
              </a:rPr>
              <a:t>and merchants are using it to deliver not just product recommendations based on a visitor’s shopping history but also individualized virtual-storefront homepages geared for particular types of shoppers. According to figures from </a:t>
            </a:r>
            <a:r>
              <a:rPr lang="en-US" sz="2000" dirty="0" err="1">
                <a:latin typeface="Arial" charset="0"/>
                <a:ea typeface="Arial" charset="0"/>
                <a:cs typeface="Arial" charset="0"/>
              </a:rPr>
              <a:t>Alibaba</a:t>
            </a:r>
            <a:r>
              <a:rPr lang="en-US" sz="2000" dirty="0">
                <a:latin typeface="Arial" charset="0"/>
                <a:ea typeface="Arial" charset="0"/>
                <a:cs typeface="Arial" charset="0"/>
              </a:rPr>
              <a:t>, </a:t>
            </a:r>
            <a:r>
              <a:rPr lang="en-US" sz="2000" b="1" dirty="0">
                <a:latin typeface="Arial" charset="0"/>
                <a:ea typeface="Arial" charset="0"/>
                <a:cs typeface="Arial" charset="0"/>
              </a:rPr>
              <a:t>GMV from personalized shopping recommendations tripled in the company’s 2016 fiscal year.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6020430"/>
            <a:ext cx="1592263" cy="671841"/>
          </a:xfrm>
          <a:prstGeom prst="rect">
            <a:avLst/>
          </a:prstGeom>
        </p:spPr>
      </p:pic>
    </p:spTree>
    <p:extLst>
      <p:ext uri="{BB962C8B-B14F-4D97-AF65-F5344CB8AC3E}">
        <p14:creationId xmlns:p14="http://schemas.microsoft.com/office/powerpoint/2010/main" val="1251959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E57DC2-970A-4B3E-BB1C-7A09969E49DF}" type="slidenum">
              <a:rPr lang="en-US" smtClean="0"/>
              <a:t>12</a:t>
            </a:fld>
            <a:endParaRPr lang="en-US" dirty="0"/>
          </a:p>
        </p:txBody>
      </p:sp>
      <p:sp>
        <p:nvSpPr>
          <p:cNvPr id="8" name="Title 1"/>
          <p:cNvSpPr txBox="1">
            <a:spLocks/>
          </p:cNvSpPr>
          <p:nvPr/>
        </p:nvSpPr>
        <p:spPr>
          <a:xfrm>
            <a:off x="685800" y="814376"/>
            <a:ext cx="7772400" cy="458629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2800"/>
              </a:lnSpc>
            </a:pPr>
            <a:r>
              <a:rPr lang="en-US" sz="2800" b="1" dirty="0">
                <a:latin typeface="Arial" charset="0"/>
                <a:ea typeface="Arial" charset="0"/>
                <a:cs typeface="Arial" charset="0"/>
              </a:rPr>
              <a:t>Empowering Brands</a:t>
            </a:r>
          </a:p>
          <a:p>
            <a:pPr>
              <a:lnSpc>
                <a:spcPts val="2800"/>
              </a:lnSpc>
            </a:pPr>
            <a:endParaRPr lang="en-US" sz="2000" b="1" dirty="0">
              <a:latin typeface="Arial" charset="0"/>
              <a:ea typeface="Arial" charset="0"/>
              <a:cs typeface="Arial" charset="0"/>
            </a:endParaRPr>
          </a:p>
          <a:p>
            <a:pPr>
              <a:lnSpc>
                <a:spcPts val="2800"/>
              </a:lnSpc>
            </a:pPr>
            <a:r>
              <a:rPr lang="en-US" sz="2000" dirty="0" err="1" smtClean="0">
                <a:latin typeface="Arial" charset="0"/>
                <a:ea typeface="Arial" charset="0"/>
                <a:cs typeface="Arial" charset="0"/>
              </a:rPr>
              <a:t>Alibaba’s</a:t>
            </a:r>
            <a:r>
              <a:rPr lang="en-US" sz="2000" dirty="0" smtClean="0">
                <a:latin typeface="Arial" charset="0"/>
                <a:ea typeface="Arial" charset="0"/>
                <a:cs typeface="Arial" charset="0"/>
              </a:rPr>
              <a:t> </a:t>
            </a:r>
            <a:r>
              <a:rPr lang="en-US" sz="2000" dirty="0">
                <a:latin typeface="Arial" charset="0"/>
                <a:ea typeface="Arial" charset="0"/>
                <a:cs typeface="Arial" charset="0"/>
              </a:rPr>
              <a:t>data can also be used to facilitate product development. Through the use of consumer purchasing and preference data, the company </a:t>
            </a:r>
            <a:r>
              <a:rPr lang="en-US" sz="2000" b="1" dirty="0">
                <a:latin typeface="Arial" charset="0"/>
                <a:ea typeface="Arial" charset="0"/>
                <a:cs typeface="Arial" charset="0"/>
              </a:rPr>
              <a:t>helps brands test new </a:t>
            </a:r>
            <a:r>
              <a:rPr lang="en-US" sz="2000" b="1" dirty="0" smtClean="0">
                <a:latin typeface="Arial" charset="0"/>
                <a:ea typeface="Arial" charset="0"/>
                <a:cs typeface="Arial" charset="0"/>
              </a:rPr>
              <a:t>products and</a:t>
            </a:r>
            <a:r>
              <a:rPr lang="en-US" sz="2000" b="1" dirty="0">
                <a:latin typeface="Arial" charset="0"/>
                <a:ea typeface="Arial" charset="0"/>
                <a:cs typeface="Arial" charset="0"/>
              </a:rPr>
              <a:t> hone their marketing </a:t>
            </a:r>
            <a:r>
              <a:rPr lang="en-US" sz="2000" b="1" dirty="0" smtClean="0">
                <a:latin typeface="Arial" charset="0"/>
                <a:ea typeface="Arial" charset="0"/>
                <a:cs typeface="Arial" charset="0"/>
              </a:rPr>
              <a:t>strategies.</a:t>
            </a:r>
          </a:p>
          <a:p>
            <a:pPr>
              <a:lnSpc>
                <a:spcPts val="2800"/>
              </a:lnSpc>
            </a:pPr>
            <a:endParaRPr lang="en-US" sz="2000" dirty="0" smtClean="0">
              <a:latin typeface="Arial" charset="0"/>
              <a:ea typeface="Arial" charset="0"/>
              <a:cs typeface="Arial" charset="0"/>
            </a:endParaRPr>
          </a:p>
          <a:p>
            <a:pPr>
              <a:lnSpc>
                <a:spcPts val="2800"/>
              </a:lnSpc>
            </a:pPr>
            <a:r>
              <a:rPr lang="en-US" sz="2000" dirty="0" smtClean="0">
                <a:latin typeface="Arial" charset="0"/>
                <a:ea typeface="Arial" charset="0"/>
                <a:cs typeface="Arial" charset="0"/>
              </a:rPr>
              <a:t>For </a:t>
            </a:r>
            <a:r>
              <a:rPr lang="en-US" sz="2000" dirty="0">
                <a:latin typeface="Arial" charset="0"/>
                <a:ea typeface="Arial" charset="0"/>
                <a:cs typeface="Arial" charset="0"/>
              </a:rPr>
              <a:t>example, P&amp;G used </a:t>
            </a:r>
            <a:r>
              <a:rPr lang="en-US" sz="2000" dirty="0" err="1">
                <a:latin typeface="Arial" charset="0"/>
                <a:ea typeface="Arial" charset="0"/>
                <a:cs typeface="Arial" charset="0"/>
              </a:rPr>
              <a:t>Alibaba</a:t>
            </a:r>
            <a:r>
              <a:rPr lang="en-US" sz="2000" dirty="0">
                <a:latin typeface="Arial" charset="0"/>
                <a:ea typeface="Arial" charset="0"/>
                <a:cs typeface="Arial" charset="0"/>
              </a:rPr>
              <a:t> to successfully test market a new sanitary napkin through an exclusive online launch on </a:t>
            </a:r>
            <a:r>
              <a:rPr lang="en-US" sz="2000" dirty="0" err="1">
                <a:latin typeface="Arial" charset="0"/>
                <a:ea typeface="Arial" charset="0"/>
                <a:cs typeface="Arial" charset="0"/>
              </a:rPr>
              <a:t>Tmall</a:t>
            </a:r>
            <a:r>
              <a:rPr lang="en-US" sz="2000" dirty="0">
                <a:latin typeface="Arial" charset="0"/>
                <a:ea typeface="Arial" charset="0"/>
                <a:cs typeface="Arial" charset="0"/>
              </a:rPr>
              <a:t>. </a:t>
            </a:r>
            <a:r>
              <a:rPr lang="en-US" sz="2000" b="1" dirty="0">
                <a:latin typeface="Arial" charset="0"/>
                <a:ea typeface="Arial" charset="0"/>
                <a:cs typeface="Arial" charset="0"/>
              </a:rPr>
              <a:t>Results prompted P&amp;G to expand the availability of the product to offline retail outlets in China</a:t>
            </a:r>
            <a:r>
              <a:rPr lang="en-US" sz="2000" b="1" dirty="0" smtClean="0">
                <a:latin typeface="Arial" charset="0"/>
                <a:ea typeface="Arial" charset="0"/>
                <a:cs typeface="Arial" charset="0"/>
              </a:rPr>
              <a:t>.</a:t>
            </a:r>
            <a:endParaRPr lang="en-US" sz="2000" b="1" dirty="0">
              <a:latin typeface="Arial" charset="0"/>
              <a:ea typeface="Arial" charset="0"/>
              <a:cs typeface="Arial"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6020430"/>
            <a:ext cx="1592263" cy="671841"/>
          </a:xfrm>
          <a:prstGeom prst="rect">
            <a:avLst/>
          </a:prstGeom>
        </p:spPr>
      </p:pic>
    </p:spTree>
    <p:extLst>
      <p:ext uri="{BB962C8B-B14F-4D97-AF65-F5344CB8AC3E}">
        <p14:creationId xmlns:p14="http://schemas.microsoft.com/office/powerpoint/2010/main" val="13122899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E57DC2-970A-4B3E-BB1C-7A09969E49DF}" type="slidenum">
              <a:rPr lang="en-US" smtClean="0"/>
              <a:t>13</a:t>
            </a:fld>
            <a:endParaRPr lang="en-US" dirty="0"/>
          </a:p>
        </p:txBody>
      </p:sp>
      <p:sp>
        <p:nvSpPr>
          <p:cNvPr id="8" name="Title 1"/>
          <p:cNvSpPr txBox="1">
            <a:spLocks/>
          </p:cNvSpPr>
          <p:nvPr/>
        </p:nvSpPr>
        <p:spPr>
          <a:xfrm>
            <a:off x="685800" y="814376"/>
            <a:ext cx="7772400" cy="458629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2800"/>
              </a:lnSpc>
            </a:pPr>
            <a:r>
              <a:rPr lang="en-US" sz="2800" b="1" dirty="0" smtClean="0">
                <a:latin typeface="Arial" charset="0"/>
                <a:ea typeface="Arial" charset="0"/>
                <a:cs typeface="Arial" charset="0"/>
              </a:rPr>
              <a:t>Digital Marketing</a:t>
            </a:r>
            <a:endParaRPr lang="en-US" sz="2000" b="1" dirty="0" smtClean="0">
              <a:latin typeface="Arial" charset="0"/>
              <a:ea typeface="Arial" charset="0"/>
              <a:cs typeface="Arial" charset="0"/>
            </a:endParaRPr>
          </a:p>
          <a:p>
            <a:pPr>
              <a:lnSpc>
                <a:spcPts val="2800"/>
              </a:lnSpc>
            </a:pPr>
            <a:endParaRPr lang="en-US" sz="2000" b="1" dirty="0">
              <a:latin typeface="Arial" charset="0"/>
              <a:ea typeface="Arial" charset="0"/>
              <a:cs typeface="Arial" charset="0"/>
            </a:endParaRPr>
          </a:p>
          <a:p>
            <a:pPr>
              <a:lnSpc>
                <a:spcPts val="2800"/>
              </a:lnSpc>
            </a:pPr>
            <a:r>
              <a:rPr lang="en-US" sz="2000" dirty="0">
                <a:latin typeface="Arial" charset="0"/>
                <a:ea typeface="Arial" charset="0"/>
                <a:cs typeface="Arial" charset="0"/>
              </a:rPr>
              <a:t>Historically, marketing has never been an exact science. But today </a:t>
            </a:r>
            <a:r>
              <a:rPr lang="en-US" sz="2000" dirty="0" err="1">
                <a:latin typeface="Arial" charset="0"/>
                <a:ea typeface="Arial" charset="0"/>
                <a:cs typeface="Arial" charset="0"/>
              </a:rPr>
              <a:t>Alibaba</a:t>
            </a:r>
            <a:r>
              <a:rPr lang="en-US" sz="2000" dirty="0">
                <a:latin typeface="Arial" charset="0"/>
                <a:ea typeface="Arial" charset="0"/>
                <a:cs typeface="Arial" charset="0"/>
              </a:rPr>
              <a:t> is using data to connect merchants with their most likely customers in a very targeted way. The company says it helped an unnamed snack brand </a:t>
            </a:r>
            <a:r>
              <a:rPr lang="en-US" sz="2000" b="1" dirty="0">
                <a:latin typeface="Arial" charset="0"/>
                <a:ea typeface="Arial" charset="0"/>
                <a:cs typeface="Arial" charset="0"/>
              </a:rPr>
              <a:t>nearly double its potential customer base in China</a:t>
            </a:r>
            <a:r>
              <a:rPr lang="en-US" sz="2000" dirty="0">
                <a:latin typeface="Arial" charset="0"/>
                <a:ea typeface="Arial" charset="0"/>
                <a:cs typeface="Arial" charset="0"/>
              </a:rPr>
              <a:t> by matching information on the brand’s existing customers with information on consumers in </a:t>
            </a:r>
            <a:r>
              <a:rPr lang="en-US" sz="2000" dirty="0" err="1">
                <a:latin typeface="Arial" charset="0"/>
                <a:ea typeface="Arial" charset="0"/>
                <a:cs typeface="Arial" charset="0"/>
              </a:rPr>
              <a:t>Alibaba’s</a:t>
            </a:r>
            <a:r>
              <a:rPr lang="en-US" sz="2000" dirty="0">
                <a:latin typeface="Arial" charset="0"/>
                <a:ea typeface="Arial" charset="0"/>
                <a:cs typeface="Arial" charset="0"/>
              </a:rPr>
              <a:t> database </a:t>
            </a:r>
            <a:r>
              <a:rPr lang="en-US" sz="2000" b="1" dirty="0">
                <a:latin typeface="Arial" charset="0"/>
                <a:ea typeface="Arial" charset="0"/>
                <a:cs typeface="Arial" charset="0"/>
              </a:rPr>
              <a:t>who had similar brand affiliations and similar purchase histories</a:t>
            </a:r>
            <a:r>
              <a:rPr lang="en-US" sz="2000" dirty="0">
                <a:latin typeface="Arial" charset="0"/>
                <a:ea typeface="Arial" charset="0"/>
                <a:cs typeface="Arial" charset="0"/>
              </a:rPr>
              <a:t>. The result: A higher click-through rate for a special promotion produced more purchases.</a:t>
            </a:r>
            <a:endParaRPr lang="en-US" sz="2000" b="1" dirty="0">
              <a:latin typeface="Arial" charset="0"/>
              <a:ea typeface="Arial" charset="0"/>
              <a:cs typeface="Arial"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6020430"/>
            <a:ext cx="1592263" cy="671841"/>
          </a:xfrm>
          <a:prstGeom prst="rect">
            <a:avLst/>
          </a:prstGeom>
        </p:spPr>
      </p:pic>
    </p:spTree>
    <p:extLst>
      <p:ext uri="{BB962C8B-B14F-4D97-AF65-F5344CB8AC3E}">
        <p14:creationId xmlns:p14="http://schemas.microsoft.com/office/powerpoint/2010/main" val="10920393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E57DC2-970A-4B3E-BB1C-7A09969E49DF}" type="slidenum">
              <a:rPr lang="en-US" smtClean="0"/>
              <a:t>14</a:t>
            </a:fld>
            <a:endParaRPr lang="en-US" dirty="0"/>
          </a:p>
        </p:txBody>
      </p:sp>
      <p:sp>
        <p:nvSpPr>
          <p:cNvPr id="8" name="Title 1"/>
          <p:cNvSpPr txBox="1">
            <a:spLocks/>
          </p:cNvSpPr>
          <p:nvPr/>
        </p:nvSpPr>
        <p:spPr>
          <a:xfrm>
            <a:off x="685800" y="385748"/>
            <a:ext cx="7772400" cy="458629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2800"/>
              </a:lnSpc>
            </a:pPr>
            <a:r>
              <a:rPr lang="en-US" sz="2800" b="1" dirty="0">
                <a:latin typeface="Arial" charset="0"/>
                <a:ea typeface="Arial" charset="0"/>
                <a:cs typeface="Arial" charset="0"/>
              </a:rPr>
              <a:t>Logistics</a:t>
            </a:r>
            <a:endParaRPr lang="en-US" sz="2000" b="1" dirty="0">
              <a:latin typeface="Arial" charset="0"/>
              <a:ea typeface="Arial" charset="0"/>
              <a:cs typeface="Arial" charset="0"/>
            </a:endParaRPr>
          </a:p>
          <a:p>
            <a:pPr>
              <a:lnSpc>
                <a:spcPts val="2800"/>
              </a:lnSpc>
            </a:pPr>
            <a:endParaRPr lang="en-US" sz="2000" dirty="0" smtClean="0">
              <a:latin typeface="Arial" charset="0"/>
              <a:ea typeface="Arial" charset="0"/>
              <a:cs typeface="Arial" charset="0"/>
            </a:endParaRPr>
          </a:p>
          <a:p>
            <a:pPr>
              <a:lnSpc>
                <a:spcPts val="2800"/>
              </a:lnSpc>
            </a:pPr>
            <a:r>
              <a:rPr lang="en-US" sz="2000" dirty="0" smtClean="0">
                <a:latin typeface="Arial" charset="0"/>
                <a:ea typeface="Arial" charset="0"/>
                <a:cs typeface="Arial" charset="0"/>
              </a:rPr>
              <a:t>Logistics </a:t>
            </a:r>
            <a:r>
              <a:rPr lang="en-US" sz="2000" dirty="0">
                <a:latin typeface="Arial" charset="0"/>
                <a:ea typeface="Arial" charset="0"/>
                <a:cs typeface="Arial" charset="0"/>
              </a:rPr>
              <a:t>isn’t just trains, planes and trucks. It’s data, too. The company’s delivery services, operated through </a:t>
            </a:r>
            <a:r>
              <a:rPr lang="en-US" sz="2000" dirty="0" err="1">
                <a:latin typeface="Arial" charset="0"/>
                <a:ea typeface="Arial" charset="0"/>
                <a:cs typeface="Arial" charset="0"/>
              </a:rPr>
              <a:t>Cainiao</a:t>
            </a:r>
            <a:r>
              <a:rPr lang="en-US" sz="2000" dirty="0">
                <a:latin typeface="Arial" charset="0"/>
                <a:ea typeface="Arial" charset="0"/>
                <a:cs typeface="Arial" charset="0"/>
              </a:rPr>
              <a:t> Network, provides express courier companies with routing information through its e-shipping label program, which is replacing a manual system with a more efficient, all-digital solution. The program increased the accuracy with which packages were sorted at warehouses and routed to their destinations, taking the successful delivery rate to 98 percent from 95 percent. Based on the 33 million packages each day that </a:t>
            </a:r>
            <a:r>
              <a:rPr lang="en-US" sz="2000" dirty="0" err="1">
                <a:latin typeface="Arial" charset="0"/>
                <a:ea typeface="Arial" charset="0"/>
                <a:cs typeface="Arial" charset="0"/>
              </a:rPr>
              <a:t>Cainiao</a:t>
            </a:r>
            <a:r>
              <a:rPr lang="en-US" sz="2000" dirty="0">
                <a:latin typeface="Arial" charset="0"/>
                <a:ea typeface="Arial" charset="0"/>
                <a:cs typeface="Arial" charset="0"/>
              </a:rPr>
              <a:t> delivered last year, the 3 percentage point improvement means that an extra 1 million packages reach their intended destination without issue—and </a:t>
            </a:r>
            <a:r>
              <a:rPr lang="en-US" sz="2000" dirty="0" err="1">
                <a:latin typeface="Arial" charset="0"/>
                <a:ea typeface="Arial" charset="0"/>
                <a:cs typeface="Arial" charset="0"/>
              </a:rPr>
              <a:t>Cainiao</a:t>
            </a:r>
            <a:r>
              <a:rPr lang="en-US" sz="2000" dirty="0">
                <a:latin typeface="Arial" charset="0"/>
                <a:ea typeface="Arial" charset="0"/>
                <a:cs typeface="Arial" charset="0"/>
              </a:rPr>
              <a:t> avoided the costs associated with the added fuel and labor necessary to collect and reship errant packages</a:t>
            </a:r>
            <a:r>
              <a:rPr lang="en-US" sz="2000" dirty="0" smtClean="0">
                <a:latin typeface="Arial" charset="0"/>
                <a:ea typeface="Arial" charset="0"/>
                <a:cs typeface="Arial" charset="0"/>
              </a:rPr>
              <a:t>.</a:t>
            </a:r>
            <a:endParaRPr lang="en-US" sz="2000" b="1" dirty="0">
              <a:latin typeface="Arial" charset="0"/>
              <a:ea typeface="Arial" charset="0"/>
              <a:cs typeface="Arial"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6020430"/>
            <a:ext cx="1592263" cy="671841"/>
          </a:xfrm>
          <a:prstGeom prst="rect">
            <a:avLst/>
          </a:prstGeom>
        </p:spPr>
      </p:pic>
    </p:spTree>
    <p:extLst>
      <p:ext uri="{BB962C8B-B14F-4D97-AF65-F5344CB8AC3E}">
        <p14:creationId xmlns:p14="http://schemas.microsoft.com/office/powerpoint/2010/main" val="20897504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E57DC2-970A-4B3E-BB1C-7A09969E49DF}" type="slidenum">
              <a:rPr lang="en-US" smtClean="0"/>
              <a:t>15</a:t>
            </a:fld>
            <a:endParaRPr lang="en-US" dirty="0"/>
          </a:p>
        </p:txBody>
      </p:sp>
      <p:sp>
        <p:nvSpPr>
          <p:cNvPr id="8" name="Title 1"/>
          <p:cNvSpPr txBox="1">
            <a:spLocks/>
          </p:cNvSpPr>
          <p:nvPr/>
        </p:nvSpPr>
        <p:spPr>
          <a:xfrm>
            <a:off x="685800" y="814376"/>
            <a:ext cx="7772400" cy="458629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2800"/>
              </a:lnSpc>
            </a:pPr>
            <a:r>
              <a:rPr lang="en-US" sz="2800" b="1" dirty="0">
                <a:latin typeface="Arial" charset="0"/>
                <a:ea typeface="Arial" charset="0"/>
                <a:cs typeface="Arial" charset="0"/>
              </a:rPr>
              <a:t>Financial </a:t>
            </a:r>
            <a:r>
              <a:rPr lang="en-US" sz="2800" b="1" dirty="0" smtClean="0">
                <a:latin typeface="Arial" charset="0"/>
                <a:ea typeface="Arial" charset="0"/>
                <a:cs typeface="Arial" charset="0"/>
              </a:rPr>
              <a:t>Services</a:t>
            </a:r>
            <a:endParaRPr lang="en-US" sz="2000" b="1" dirty="0" smtClean="0">
              <a:latin typeface="Arial" charset="0"/>
              <a:ea typeface="Arial" charset="0"/>
              <a:cs typeface="Arial" charset="0"/>
            </a:endParaRPr>
          </a:p>
          <a:p>
            <a:pPr>
              <a:lnSpc>
                <a:spcPts val="2800"/>
              </a:lnSpc>
            </a:pPr>
            <a:endParaRPr lang="en-US" sz="2000" b="1" dirty="0">
              <a:latin typeface="Arial" charset="0"/>
              <a:ea typeface="Arial" charset="0"/>
              <a:cs typeface="Arial" charset="0"/>
            </a:endParaRPr>
          </a:p>
          <a:p>
            <a:pPr>
              <a:lnSpc>
                <a:spcPts val="2800"/>
              </a:lnSpc>
            </a:pPr>
            <a:r>
              <a:rPr lang="en-US" sz="2000" dirty="0" err="1" smtClean="0">
                <a:latin typeface="Arial" charset="0"/>
                <a:ea typeface="Arial" charset="0"/>
                <a:cs typeface="Arial" charset="0"/>
              </a:rPr>
              <a:t>Alibaba</a:t>
            </a:r>
            <a:r>
              <a:rPr lang="en-US" sz="2000" dirty="0" smtClean="0">
                <a:latin typeface="Arial" charset="0"/>
                <a:ea typeface="Arial" charset="0"/>
                <a:cs typeface="Arial" charset="0"/>
              </a:rPr>
              <a:t> </a:t>
            </a:r>
            <a:r>
              <a:rPr lang="en-US" sz="2000" dirty="0">
                <a:latin typeface="Arial" charset="0"/>
                <a:ea typeface="Arial" charset="0"/>
                <a:cs typeface="Arial" charset="0"/>
              </a:rPr>
              <a:t>affiliate company Ant Financial uses data to develop financial products such as consumer loans and insurance products, but it also parses that information </a:t>
            </a:r>
            <a:r>
              <a:rPr lang="en-US" sz="2000" b="1" dirty="0">
                <a:latin typeface="Arial" charset="0"/>
                <a:ea typeface="Arial" charset="0"/>
                <a:cs typeface="Arial" charset="0"/>
              </a:rPr>
              <a:t>to manage fraud risk and minimize its loss ratio</a:t>
            </a:r>
            <a:r>
              <a:rPr lang="en-US" sz="2000" dirty="0">
                <a:latin typeface="Arial" charset="0"/>
                <a:ea typeface="Arial" charset="0"/>
                <a:cs typeface="Arial" charset="0"/>
              </a:rPr>
              <a:t>. Ant </a:t>
            </a:r>
            <a:r>
              <a:rPr lang="en-US" sz="2000" dirty="0" err="1">
                <a:latin typeface="Arial" charset="0"/>
                <a:ea typeface="Arial" charset="0"/>
                <a:cs typeface="Arial" charset="0"/>
              </a:rPr>
              <a:t>Financial’s</a:t>
            </a:r>
            <a:r>
              <a:rPr lang="en-US" sz="2000" dirty="0">
                <a:latin typeface="Arial" charset="0"/>
                <a:ea typeface="Arial" charset="0"/>
                <a:cs typeface="Arial" charset="0"/>
              </a:rPr>
              <a:t> </a:t>
            </a:r>
            <a:r>
              <a:rPr lang="en-US" sz="2000" dirty="0" err="1">
                <a:latin typeface="Arial" charset="0"/>
                <a:ea typeface="Arial" charset="0"/>
                <a:cs typeface="Arial" charset="0"/>
              </a:rPr>
              <a:t>Alipay</a:t>
            </a:r>
            <a:r>
              <a:rPr lang="en-US" sz="2000" dirty="0">
                <a:latin typeface="Arial" charset="0"/>
                <a:ea typeface="Arial" charset="0"/>
                <a:cs typeface="Arial" charset="0"/>
              </a:rPr>
              <a:t> unit has a </a:t>
            </a:r>
            <a:r>
              <a:rPr lang="en-US" sz="2000" b="1" dirty="0">
                <a:latin typeface="Arial" charset="0"/>
                <a:ea typeface="Arial" charset="0"/>
                <a:cs typeface="Arial" charset="0"/>
              </a:rPr>
              <a:t>“payment graph”</a:t>
            </a:r>
            <a:r>
              <a:rPr lang="en-US" sz="2000" dirty="0">
                <a:latin typeface="Arial" charset="0"/>
                <a:ea typeface="Arial" charset="0"/>
                <a:cs typeface="Arial" charset="0"/>
              </a:rPr>
              <a:t>—much like Facebook’s social graph—that identifies patterns in relationships among users who make payments to each other. With this payment graph, along with algorithms </a:t>
            </a:r>
            <a:r>
              <a:rPr lang="en-US" sz="2000" dirty="0" err="1">
                <a:latin typeface="Arial" charset="0"/>
                <a:ea typeface="Arial" charset="0"/>
                <a:cs typeface="Arial" charset="0"/>
              </a:rPr>
              <a:t>Alipay</a:t>
            </a:r>
            <a:r>
              <a:rPr lang="en-US" sz="2000" dirty="0">
                <a:latin typeface="Arial" charset="0"/>
                <a:ea typeface="Arial" charset="0"/>
                <a:cs typeface="Arial" charset="0"/>
              </a:rPr>
              <a:t> uses to measure the credit risk of applicants, the online payments provider is able to maintain its bad-loan loss ratio </a:t>
            </a:r>
            <a:r>
              <a:rPr lang="en-US" sz="2000" b="1" dirty="0">
                <a:latin typeface="Arial" charset="0"/>
                <a:ea typeface="Arial" charset="0"/>
                <a:cs typeface="Arial" charset="0"/>
              </a:rPr>
              <a:t>at </a:t>
            </a:r>
            <a:r>
              <a:rPr lang="en-US" sz="2000" b="1" dirty="0" smtClean="0">
                <a:latin typeface="Arial" charset="0"/>
                <a:ea typeface="Arial" charset="0"/>
                <a:cs typeface="Arial" charset="0"/>
              </a:rPr>
              <a:t>less </a:t>
            </a:r>
            <a:r>
              <a:rPr lang="en-US" sz="2000" b="1" dirty="0">
                <a:latin typeface="Arial" charset="0"/>
                <a:ea typeface="Arial" charset="0"/>
                <a:cs typeface="Arial" charset="0"/>
              </a:rPr>
              <a:t>than 0.001 percent</a:t>
            </a:r>
            <a:r>
              <a:rPr lang="en-US" sz="2000" dirty="0">
                <a:latin typeface="Arial" charset="0"/>
                <a:ea typeface="Arial" charset="0"/>
                <a:cs typeface="Arial" charset="0"/>
              </a:rPr>
              <a:t>. </a:t>
            </a:r>
            <a:endParaRPr lang="en-US" sz="2000" b="1" dirty="0">
              <a:latin typeface="Arial" charset="0"/>
              <a:ea typeface="Arial" charset="0"/>
              <a:cs typeface="Arial"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6020430"/>
            <a:ext cx="1592263" cy="671841"/>
          </a:xfrm>
          <a:prstGeom prst="rect">
            <a:avLst/>
          </a:prstGeom>
        </p:spPr>
      </p:pic>
    </p:spTree>
    <p:extLst>
      <p:ext uri="{BB962C8B-B14F-4D97-AF65-F5344CB8AC3E}">
        <p14:creationId xmlns:p14="http://schemas.microsoft.com/office/powerpoint/2010/main" val="13936486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E57DC2-970A-4B3E-BB1C-7A09969E49DF}" type="slidenum">
              <a:rPr lang="en-US" smtClean="0"/>
              <a:t>16</a:t>
            </a:fld>
            <a:endParaRPr lang="en-US" dirty="0"/>
          </a:p>
        </p:txBody>
      </p:sp>
      <p:sp>
        <p:nvSpPr>
          <p:cNvPr id="8" name="Title 1"/>
          <p:cNvSpPr txBox="1">
            <a:spLocks/>
          </p:cNvSpPr>
          <p:nvPr/>
        </p:nvSpPr>
        <p:spPr>
          <a:xfrm>
            <a:off x="685800" y="385746"/>
            <a:ext cx="7772400" cy="458629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ts val="2800"/>
              </a:lnSpc>
            </a:pPr>
            <a:r>
              <a:rPr lang="en-US" sz="2800" b="1" dirty="0" smtClean="0">
                <a:latin typeface="Arial" charset="0"/>
                <a:ea typeface="Arial" charset="0"/>
                <a:cs typeface="Arial" charset="0"/>
              </a:rPr>
              <a:t>Example: UPS</a:t>
            </a:r>
            <a:endParaRPr lang="en-US" sz="2000" b="1" dirty="0" smtClean="0">
              <a:latin typeface="Arial" charset="0"/>
              <a:ea typeface="Arial" charset="0"/>
              <a:cs typeface="Arial" charset="0"/>
            </a:endParaRPr>
          </a:p>
          <a:p>
            <a:pPr>
              <a:lnSpc>
                <a:spcPts val="2800"/>
              </a:lnSpc>
            </a:pPr>
            <a:endParaRPr lang="en-US" sz="2000" b="1" dirty="0">
              <a:latin typeface="Arial" charset="0"/>
              <a:ea typeface="Arial" charset="0"/>
              <a:cs typeface="Arial" charset="0"/>
            </a:endParaRPr>
          </a:p>
          <a:p>
            <a:pPr>
              <a:lnSpc>
                <a:spcPts val="2800"/>
              </a:lnSpc>
            </a:pPr>
            <a:r>
              <a:rPr lang="en-US" sz="2000" dirty="0">
                <a:latin typeface="Arial" charset="0"/>
                <a:ea typeface="Arial" charset="0"/>
                <a:cs typeface="Arial" charset="0"/>
              </a:rPr>
              <a:t>As a company with many pieces and parts constantly in motion, UPS stores a large amount of data – much of which comes from sensors in its vehicles. That data not only monitors daily performance, but also triggered a major redesign of UPS drivers' route structures. The initiative was called </a:t>
            </a:r>
            <a:r>
              <a:rPr lang="en-US" sz="2000" b="1" dirty="0">
                <a:latin typeface="Arial" charset="0"/>
                <a:ea typeface="Arial" charset="0"/>
                <a:cs typeface="Arial" charset="0"/>
              </a:rPr>
              <a:t>ORION</a:t>
            </a:r>
            <a:r>
              <a:rPr lang="en-US" sz="2000" dirty="0">
                <a:latin typeface="Arial" charset="0"/>
                <a:ea typeface="Arial" charset="0"/>
                <a:cs typeface="Arial" charset="0"/>
              </a:rPr>
              <a:t> (On-Road Integration Optimization and Navigation), and was arguably the world's largest operations research project. It relied heavily on online map data to reconfigure a driver's pickups and drop-offs in real time</a:t>
            </a:r>
            <a:r>
              <a:rPr lang="en-US" sz="2000" dirty="0" smtClean="0">
                <a:latin typeface="Arial" charset="0"/>
                <a:ea typeface="Arial" charset="0"/>
                <a:cs typeface="Arial" charset="0"/>
              </a:rPr>
              <a:t>.</a:t>
            </a:r>
            <a:endParaRPr lang="en-US" sz="2000" dirty="0">
              <a:latin typeface="Arial" charset="0"/>
              <a:ea typeface="Arial" charset="0"/>
              <a:cs typeface="Arial" charset="0"/>
            </a:endParaRPr>
          </a:p>
          <a:p>
            <a:pPr>
              <a:lnSpc>
                <a:spcPts val="2800"/>
              </a:lnSpc>
            </a:pPr>
            <a:r>
              <a:rPr lang="en-US" sz="2000" dirty="0">
                <a:latin typeface="Arial" charset="0"/>
                <a:ea typeface="Arial" charset="0"/>
                <a:cs typeface="Arial" charset="0"/>
              </a:rPr>
              <a:t>The project led to </a:t>
            </a:r>
            <a:r>
              <a:rPr lang="en-US" sz="2000" b="1" dirty="0">
                <a:latin typeface="Arial" charset="0"/>
                <a:ea typeface="Arial" charset="0"/>
                <a:cs typeface="Arial" charset="0"/>
              </a:rPr>
              <a:t>savings of more than 8.4 million gallons of fuel by cutting 85 million miles off of daily routes</a:t>
            </a:r>
            <a:r>
              <a:rPr lang="en-US" sz="2000" dirty="0">
                <a:latin typeface="Arial" charset="0"/>
                <a:ea typeface="Arial" charset="0"/>
                <a:cs typeface="Arial" charset="0"/>
              </a:rPr>
              <a:t>. UPS estimates that </a:t>
            </a:r>
            <a:r>
              <a:rPr lang="en-US" sz="2000" b="1" dirty="0">
                <a:latin typeface="Arial" charset="0"/>
                <a:ea typeface="Arial" charset="0"/>
                <a:cs typeface="Arial" charset="0"/>
              </a:rPr>
              <a:t>saving only one daily mile per driver saves the company $30 </a:t>
            </a:r>
            <a:r>
              <a:rPr lang="en-US" sz="2000" b="1" dirty="0" smtClean="0">
                <a:latin typeface="Arial" charset="0"/>
                <a:ea typeface="Arial" charset="0"/>
                <a:cs typeface="Arial" charset="0"/>
              </a:rPr>
              <a:t>million</a:t>
            </a:r>
            <a:r>
              <a:rPr lang="en-US" sz="2000" dirty="0" smtClean="0">
                <a:latin typeface="Arial" charset="0"/>
                <a:ea typeface="Arial" charset="0"/>
                <a:cs typeface="Arial" charset="0"/>
              </a:rPr>
              <a:t>.</a:t>
            </a:r>
            <a:endParaRPr lang="en-US" sz="2000" dirty="0">
              <a:latin typeface="Arial" charset="0"/>
              <a:ea typeface="Arial" charset="0"/>
              <a:cs typeface="Arial"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2130" y="5592764"/>
            <a:ext cx="949039" cy="1128712"/>
          </a:xfrm>
          <a:prstGeom prst="rect">
            <a:avLst/>
          </a:prstGeom>
        </p:spPr>
      </p:pic>
    </p:spTree>
    <p:extLst>
      <p:ext uri="{BB962C8B-B14F-4D97-AF65-F5344CB8AC3E}">
        <p14:creationId xmlns:p14="http://schemas.microsoft.com/office/powerpoint/2010/main" val="1940467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E57DC2-970A-4B3E-BB1C-7A09969E49DF}" type="slidenum">
              <a:rPr lang="en-US" smtClean="0"/>
              <a:t>17</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604"/>
            <a:ext cx="9144000" cy="6233160"/>
          </a:xfrm>
          <a:prstGeom prst="rect">
            <a:avLst/>
          </a:prstGeom>
        </p:spPr>
      </p:pic>
    </p:spTree>
    <p:extLst>
      <p:ext uri="{BB962C8B-B14F-4D97-AF65-F5344CB8AC3E}">
        <p14:creationId xmlns:p14="http://schemas.microsoft.com/office/powerpoint/2010/main" val="5369817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E57DC2-970A-4B3E-BB1C-7A09969E49DF}" type="slidenum">
              <a:rPr lang="en-US" smtClean="0"/>
              <a:t>18</a:t>
            </a:fld>
            <a:endParaRPr lang="en-US" dirty="0"/>
          </a:p>
        </p:txBody>
      </p:sp>
      <p:sp>
        <p:nvSpPr>
          <p:cNvPr id="8" name="Title 1"/>
          <p:cNvSpPr txBox="1">
            <a:spLocks/>
          </p:cNvSpPr>
          <p:nvPr/>
        </p:nvSpPr>
        <p:spPr>
          <a:xfrm>
            <a:off x="685800" y="1585889"/>
            <a:ext cx="7772400" cy="114301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ts val="2800"/>
              </a:lnSpc>
            </a:pPr>
            <a:r>
              <a:rPr lang="en-US" sz="3200" i="1" dirty="0" smtClean="0">
                <a:latin typeface="Arial" charset="0"/>
                <a:ea typeface="Arial" charset="0"/>
                <a:cs typeface="Arial" charset="0"/>
              </a:rPr>
              <a:t>Please think of an example that illustrates the importance of Big Data</a:t>
            </a:r>
            <a:r>
              <a:rPr lang="mr-IN" sz="3200" i="1" dirty="0" smtClean="0">
                <a:latin typeface="Arial" charset="0"/>
                <a:ea typeface="Arial" charset="0"/>
                <a:cs typeface="Arial" charset="0"/>
              </a:rPr>
              <a:t>…</a:t>
            </a:r>
            <a:endParaRPr lang="en-US" sz="3200" i="1" dirty="0">
              <a:latin typeface="Arial" charset="0"/>
              <a:ea typeface="Arial" charset="0"/>
              <a:cs typeface="Arial" charset="0"/>
            </a:endParaRPr>
          </a:p>
        </p:txBody>
      </p:sp>
    </p:spTree>
    <p:extLst>
      <p:ext uri="{BB962C8B-B14F-4D97-AF65-F5344CB8AC3E}">
        <p14:creationId xmlns:p14="http://schemas.microsoft.com/office/powerpoint/2010/main" val="10681888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9E57DC2-970A-4B3E-BB1C-7A09969E49DF}" type="slidenum">
              <a:rPr lang="en-US" smtClean="0"/>
              <a:t>19</a:t>
            </a:fld>
            <a:endParaRPr lang="en-US" dirty="0"/>
          </a:p>
        </p:txBody>
      </p:sp>
      <p:sp>
        <p:nvSpPr>
          <p:cNvPr id="7" name="Title 1"/>
          <p:cNvSpPr txBox="1">
            <a:spLocks/>
          </p:cNvSpPr>
          <p:nvPr/>
        </p:nvSpPr>
        <p:spPr>
          <a:xfrm>
            <a:off x="685800" y="681320"/>
            <a:ext cx="7772400" cy="890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latin typeface="Arial" charset="0"/>
                <a:ea typeface="Arial" charset="0"/>
                <a:cs typeface="Arial" charset="0"/>
              </a:rPr>
              <a:t>What is Data Analysis?</a:t>
            </a:r>
            <a:endParaRPr lang="en-US" sz="3600" b="1" dirty="0">
              <a:latin typeface="Arial" charset="0"/>
              <a:ea typeface="Arial" charset="0"/>
              <a:cs typeface="Arial" charset="0"/>
            </a:endParaRPr>
          </a:p>
        </p:txBody>
      </p:sp>
    </p:spTree>
    <p:extLst>
      <p:ext uri="{BB962C8B-B14F-4D97-AF65-F5344CB8AC3E}">
        <p14:creationId xmlns:p14="http://schemas.microsoft.com/office/powerpoint/2010/main" val="1974618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9E57DC2-970A-4B3E-BB1C-7A09969E49DF}" type="slidenum">
              <a:rPr lang="en-US" smtClean="0"/>
              <a:t>2</a:t>
            </a:fld>
            <a:endParaRPr lang="en-US" dirty="0"/>
          </a:p>
        </p:txBody>
      </p:sp>
      <p:sp>
        <p:nvSpPr>
          <p:cNvPr id="7" name="Title 1"/>
          <p:cNvSpPr txBox="1">
            <a:spLocks/>
          </p:cNvSpPr>
          <p:nvPr/>
        </p:nvSpPr>
        <p:spPr>
          <a:xfrm>
            <a:off x="685800" y="681320"/>
            <a:ext cx="7772400" cy="890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latin typeface="Arial" charset="0"/>
                <a:ea typeface="Arial" charset="0"/>
                <a:cs typeface="Arial" charset="0"/>
              </a:rPr>
              <a:t>What is Data?</a:t>
            </a:r>
            <a:endParaRPr lang="en-US" sz="3600" b="1" dirty="0">
              <a:latin typeface="Arial" charset="0"/>
              <a:ea typeface="Arial" charset="0"/>
              <a:cs typeface="Arial"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269" y="1800225"/>
            <a:ext cx="8241462" cy="3767137"/>
          </a:xfrm>
          <a:prstGeom prst="rect">
            <a:avLst/>
          </a:prstGeom>
        </p:spPr>
      </p:pic>
    </p:spTree>
    <p:extLst>
      <p:ext uri="{BB962C8B-B14F-4D97-AF65-F5344CB8AC3E}">
        <p14:creationId xmlns:p14="http://schemas.microsoft.com/office/powerpoint/2010/main" val="20304620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85800" y="1685934"/>
            <a:ext cx="7772400" cy="43288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Arial" charset="0"/>
                <a:ea typeface="Arial" charset="0"/>
                <a:cs typeface="Arial" charset="0"/>
              </a:rPr>
              <a:t>Data </a:t>
            </a:r>
            <a:r>
              <a:rPr lang="en-US" sz="2800" dirty="0" smtClean="0">
                <a:latin typeface="Arial" charset="0"/>
                <a:ea typeface="Arial" charset="0"/>
                <a:cs typeface="Arial" charset="0"/>
              </a:rPr>
              <a:t>analysis (also </a:t>
            </a:r>
            <a:r>
              <a:rPr lang="en-US" sz="2800" dirty="0">
                <a:latin typeface="Arial" charset="0"/>
                <a:ea typeface="Arial" charset="0"/>
                <a:cs typeface="Arial" charset="0"/>
              </a:rPr>
              <a:t>known as analysis of data or data </a:t>
            </a:r>
            <a:r>
              <a:rPr lang="en-US" sz="2800" dirty="0" smtClean="0">
                <a:latin typeface="Arial" charset="0"/>
                <a:ea typeface="Arial" charset="0"/>
                <a:cs typeface="Arial" charset="0"/>
              </a:rPr>
              <a:t>analytics) </a:t>
            </a:r>
            <a:r>
              <a:rPr lang="en-US" sz="2800" dirty="0">
                <a:latin typeface="Arial" charset="0"/>
                <a:ea typeface="Arial" charset="0"/>
                <a:cs typeface="Arial" charset="0"/>
              </a:rPr>
              <a:t>is a process of inspecting, cleansing, transforming, and modeling data </a:t>
            </a:r>
            <a:r>
              <a:rPr lang="en-US" sz="2800" u="sng" dirty="0">
                <a:latin typeface="Arial" charset="0"/>
                <a:ea typeface="Arial" charset="0"/>
                <a:cs typeface="Arial" charset="0"/>
              </a:rPr>
              <a:t>with the goal of discovering useful information, suggesting conclusions, and supporting decision-making</a:t>
            </a:r>
            <a:r>
              <a:rPr lang="en-US" sz="2800" u="sng" dirty="0" smtClean="0">
                <a:latin typeface="Arial" charset="0"/>
                <a:ea typeface="Arial" charset="0"/>
                <a:cs typeface="Arial" charset="0"/>
              </a:rPr>
              <a:t>.</a:t>
            </a:r>
            <a:endParaRPr lang="en-US" sz="2800" u="sng" dirty="0">
              <a:latin typeface="Arial" charset="0"/>
              <a:ea typeface="Arial" charset="0"/>
              <a:cs typeface="Arial" charset="0"/>
            </a:endParaRPr>
          </a:p>
        </p:txBody>
      </p:sp>
      <p:sp>
        <p:nvSpPr>
          <p:cNvPr id="3" name="Slide Number Placeholder 2"/>
          <p:cNvSpPr>
            <a:spLocks noGrp="1"/>
          </p:cNvSpPr>
          <p:nvPr>
            <p:ph type="sldNum" sz="quarter" idx="12"/>
          </p:nvPr>
        </p:nvSpPr>
        <p:spPr/>
        <p:txBody>
          <a:bodyPr/>
          <a:lstStyle/>
          <a:p>
            <a:fld id="{69E57DC2-970A-4B3E-BB1C-7A09969E49DF}" type="slidenum">
              <a:rPr lang="en-US" smtClean="0"/>
              <a:t>20</a:t>
            </a:fld>
            <a:endParaRPr lang="en-US" dirty="0"/>
          </a:p>
        </p:txBody>
      </p:sp>
      <p:sp>
        <p:nvSpPr>
          <p:cNvPr id="7" name="Title 1"/>
          <p:cNvSpPr txBox="1">
            <a:spLocks/>
          </p:cNvSpPr>
          <p:nvPr/>
        </p:nvSpPr>
        <p:spPr>
          <a:xfrm>
            <a:off x="685800" y="681320"/>
            <a:ext cx="7772400" cy="890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latin typeface="Arial" charset="0"/>
                <a:ea typeface="Arial" charset="0"/>
                <a:cs typeface="Arial" charset="0"/>
              </a:rPr>
              <a:t>What is Data Analysis?</a:t>
            </a:r>
            <a:endParaRPr lang="en-US" sz="3600" b="1" dirty="0">
              <a:latin typeface="Arial" charset="0"/>
              <a:ea typeface="Arial" charset="0"/>
              <a:cs typeface="Arial" charset="0"/>
            </a:endParaRPr>
          </a:p>
        </p:txBody>
      </p:sp>
    </p:spTree>
    <p:extLst>
      <p:ext uri="{BB962C8B-B14F-4D97-AF65-F5344CB8AC3E}">
        <p14:creationId xmlns:p14="http://schemas.microsoft.com/office/powerpoint/2010/main" val="365647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9E57DC2-970A-4B3E-BB1C-7A09969E49DF}" type="slidenum">
              <a:rPr lang="en-US" smtClean="0"/>
              <a:t>21</a:t>
            </a:fld>
            <a:endParaRPr lang="en-US" dirty="0"/>
          </a:p>
        </p:txBody>
      </p:sp>
      <p:sp>
        <p:nvSpPr>
          <p:cNvPr id="7" name="Title 1"/>
          <p:cNvSpPr txBox="1">
            <a:spLocks/>
          </p:cNvSpPr>
          <p:nvPr/>
        </p:nvSpPr>
        <p:spPr>
          <a:xfrm>
            <a:off x="685800" y="109810"/>
            <a:ext cx="7772400" cy="890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Arial" charset="0"/>
                <a:ea typeface="Arial" charset="0"/>
                <a:cs typeface="Arial" charset="0"/>
              </a:rPr>
              <a:t>The </a:t>
            </a:r>
            <a:r>
              <a:rPr lang="en-US" altLang="zh-CN" sz="3600" b="1" dirty="0" smtClean="0">
                <a:latin typeface="Arial" charset="0"/>
                <a:ea typeface="Arial" charset="0"/>
                <a:cs typeface="Arial" charset="0"/>
              </a:rPr>
              <a:t>P</a:t>
            </a:r>
            <a:r>
              <a:rPr lang="en-US" sz="3600" b="1" dirty="0" smtClean="0">
                <a:latin typeface="Arial" charset="0"/>
                <a:ea typeface="Arial" charset="0"/>
                <a:cs typeface="Arial" charset="0"/>
              </a:rPr>
              <a:t>rocess </a:t>
            </a:r>
            <a:r>
              <a:rPr lang="en-US" sz="3600" b="1" dirty="0">
                <a:latin typeface="Arial" charset="0"/>
                <a:ea typeface="Arial" charset="0"/>
                <a:cs typeface="Arial" charset="0"/>
              </a:rPr>
              <a:t>of </a:t>
            </a:r>
            <a:r>
              <a:rPr lang="en-US" sz="3600" b="1" dirty="0" smtClean="0">
                <a:latin typeface="Arial" charset="0"/>
                <a:ea typeface="Arial" charset="0"/>
                <a:cs typeface="Arial" charset="0"/>
              </a:rPr>
              <a:t>Data Analysis</a:t>
            </a:r>
            <a:endParaRPr lang="en-US" sz="3600" b="1" dirty="0">
              <a:latin typeface="Arial" charset="0"/>
              <a:ea typeface="Arial" charset="0"/>
              <a:cs typeface="Arial" charset="0"/>
            </a:endParaRPr>
          </a:p>
        </p:txBody>
      </p:sp>
      <p:graphicFrame>
        <p:nvGraphicFramePr>
          <p:cNvPr id="2" name="Diagram 1"/>
          <p:cNvGraphicFramePr/>
          <p:nvPr>
            <p:extLst>
              <p:ext uri="{D42A27DB-BD31-4B8C-83A1-F6EECF244321}">
                <p14:modId xmlns:p14="http://schemas.microsoft.com/office/powerpoint/2010/main" val="252423476"/>
              </p:ext>
            </p:extLst>
          </p:nvPr>
        </p:nvGraphicFramePr>
        <p:xfrm>
          <a:off x="807243" y="942975"/>
          <a:ext cx="7529514" cy="57213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681834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9E57DC2-970A-4B3E-BB1C-7A09969E49DF}" type="slidenum">
              <a:rPr lang="en-US" smtClean="0"/>
              <a:t>22</a:t>
            </a:fld>
            <a:endParaRPr lang="en-US" dirty="0"/>
          </a:p>
        </p:txBody>
      </p:sp>
      <p:sp>
        <p:nvSpPr>
          <p:cNvPr id="7" name="Title 1"/>
          <p:cNvSpPr txBox="1">
            <a:spLocks/>
          </p:cNvSpPr>
          <p:nvPr/>
        </p:nvSpPr>
        <p:spPr>
          <a:xfrm>
            <a:off x="685800" y="109810"/>
            <a:ext cx="7772400" cy="890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Arial" charset="0"/>
                <a:ea typeface="Arial" charset="0"/>
                <a:cs typeface="Arial" charset="0"/>
              </a:rPr>
              <a:t>The </a:t>
            </a:r>
            <a:r>
              <a:rPr lang="en-US" altLang="zh-CN" sz="3600" b="1" dirty="0" smtClean="0">
                <a:latin typeface="Arial" charset="0"/>
                <a:ea typeface="Arial" charset="0"/>
                <a:cs typeface="Arial" charset="0"/>
              </a:rPr>
              <a:t>P</a:t>
            </a:r>
            <a:r>
              <a:rPr lang="en-US" sz="3600" b="1" dirty="0" smtClean="0">
                <a:latin typeface="Arial" charset="0"/>
                <a:ea typeface="Arial" charset="0"/>
                <a:cs typeface="Arial" charset="0"/>
              </a:rPr>
              <a:t>rocess </a:t>
            </a:r>
            <a:r>
              <a:rPr lang="en-US" sz="3600" b="1" dirty="0">
                <a:latin typeface="Arial" charset="0"/>
                <a:ea typeface="Arial" charset="0"/>
                <a:cs typeface="Arial" charset="0"/>
              </a:rPr>
              <a:t>of </a:t>
            </a:r>
            <a:r>
              <a:rPr lang="en-US" sz="3600" b="1" dirty="0" smtClean="0">
                <a:latin typeface="Arial" charset="0"/>
                <a:ea typeface="Arial" charset="0"/>
                <a:cs typeface="Arial" charset="0"/>
              </a:rPr>
              <a:t>Data Analysis</a:t>
            </a:r>
            <a:endParaRPr lang="en-US" sz="3600" b="1" dirty="0">
              <a:latin typeface="Arial" charset="0"/>
              <a:ea typeface="Arial" charset="0"/>
              <a:cs typeface="Arial" charset="0"/>
            </a:endParaRPr>
          </a:p>
        </p:txBody>
      </p:sp>
      <p:graphicFrame>
        <p:nvGraphicFramePr>
          <p:cNvPr id="2" name="Diagram 1"/>
          <p:cNvGraphicFramePr/>
          <p:nvPr>
            <p:extLst>
              <p:ext uri="{D42A27DB-BD31-4B8C-83A1-F6EECF244321}">
                <p14:modId xmlns:p14="http://schemas.microsoft.com/office/powerpoint/2010/main" val="979143"/>
              </p:ext>
            </p:extLst>
          </p:nvPr>
        </p:nvGraphicFramePr>
        <p:xfrm>
          <a:off x="807243" y="942975"/>
          <a:ext cx="7529514" cy="57213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07027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85800" y="1685934"/>
            <a:ext cx="7772400" cy="43288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Arial" charset="0"/>
                <a:ea typeface="Arial" charset="0"/>
                <a:cs typeface="Arial" charset="0"/>
              </a:rPr>
              <a:t>The data necessary as inputs to the analysis are specified based upon the requirements of those directing the analysis or customers who will use the finished product of the analysis. The general type of entity upon which the data will be collected is referred to as an experimental unit (e.g., a person or population of people). Specific variables regarding a population (e.g., age and income) may be specified and obtained. Data may be numerical or </a:t>
            </a:r>
            <a:r>
              <a:rPr lang="en-US" sz="2400" dirty="0" smtClean="0">
                <a:latin typeface="Arial" charset="0"/>
                <a:ea typeface="Arial" charset="0"/>
                <a:cs typeface="Arial" charset="0"/>
              </a:rPr>
              <a:t>categorical.</a:t>
            </a:r>
            <a:endParaRPr lang="en-US" sz="2400" u="sng" dirty="0">
              <a:latin typeface="Arial" charset="0"/>
              <a:ea typeface="Arial" charset="0"/>
              <a:cs typeface="Arial" charset="0"/>
            </a:endParaRPr>
          </a:p>
        </p:txBody>
      </p:sp>
      <p:sp>
        <p:nvSpPr>
          <p:cNvPr id="3" name="Slide Number Placeholder 2"/>
          <p:cNvSpPr>
            <a:spLocks noGrp="1"/>
          </p:cNvSpPr>
          <p:nvPr>
            <p:ph type="sldNum" sz="quarter" idx="12"/>
          </p:nvPr>
        </p:nvSpPr>
        <p:spPr/>
        <p:txBody>
          <a:bodyPr/>
          <a:lstStyle/>
          <a:p>
            <a:fld id="{69E57DC2-970A-4B3E-BB1C-7A09969E49DF}" type="slidenum">
              <a:rPr lang="en-US" smtClean="0"/>
              <a:t>23</a:t>
            </a:fld>
            <a:endParaRPr lang="en-US" dirty="0"/>
          </a:p>
        </p:txBody>
      </p:sp>
      <p:sp>
        <p:nvSpPr>
          <p:cNvPr id="7" name="Title 1"/>
          <p:cNvSpPr txBox="1">
            <a:spLocks/>
          </p:cNvSpPr>
          <p:nvPr/>
        </p:nvSpPr>
        <p:spPr>
          <a:xfrm>
            <a:off x="685800" y="681320"/>
            <a:ext cx="7772400" cy="890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latin typeface="Arial" charset="0"/>
                <a:ea typeface="Arial" charset="0"/>
                <a:cs typeface="Arial" charset="0"/>
              </a:rPr>
              <a:t>Data Requirements</a:t>
            </a:r>
            <a:endParaRPr lang="en-US" sz="3600" b="1" dirty="0">
              <a:latin typeface="Arial" charset="0"/>
              <a:ea typeface="Arial" charset="0"/>
              <a:cs typeface="Arial" charset="0"/>
            </a:endParaRPr>
          </a:p>
        </p:txBody>
      </p:sp>
    </p:spTree>
    <p:extLst>
      <p:ext uri="{BB962C8B-B14F-4D97-AF65-F5344CB8AC3E}">
        <p14:creationId xmlns:p14="http://schemas.microsoft.com/office/powerpoint/2010/main" val="16997997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85800" y="1685934"/>
            <a:ext cx="7772400" cy="43288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smtClean="0">
                <a:latin typeface="Arial" charset="0"/>
                <a:ea typeface="Arial" charset="0"/>
                <a:cs typeface="Arial" charset="0"/>
              </a:rPr>
              <a:t>In 2016, XYZ consulting firm was invited by Coca-Cola Company to analysis the current product sales landscape to identify market competitiveness, penetration, and future opportunities</a:t>
            </a:r>
            <a:r>
              <a:rPr lang="mr-IN" sz="2400" dirty="0" smtClean="0">
                <a:latin typeface="Arial" charset="0"/>
                <a:ea typeface="Arial" charset="0"/>
                <a:cs typeface="Arial" charset="0"/>
              </a:rPr>
              <a:t>…</a:t>
            </a:r>
            <a:endParaRPr lang="en-US" sz="2400" dirty="0">
              <a:latin typeface="Arial" charset="0"/>
              <a:ea typeface="Arial" charset="0"/>
              <a:cs typeface="Arial" charset="0"/>
            </a:endParaRPr>
          </a:p>
          <a:p>
            <a:endParaRPr lang="en-US" sz="2400" u="sng" dirty="0" smtClean="0">
              <a:latin typeface="Arial" charset="0"/>
              <a:ea typeface="Arial" charset="0"/>
              <a:cs typeface="Arial" charset="0"/>
            </a:endParaRPr>
          </a:p>
          <a:p>
            <a:endParaRPr lang="en-US" sz="2400" u="sng" dirty="0" smtClean="0">
              <a:latin typeface="Arial" charset="0"/>
              <a:ea typeface="Arial" charset="0"/>
              <a:cs typeface="Arial" charset="0"/>
            </a:endParaRPr>
          </a:p>
          <a:p>
            <a:r>
              <a:rPr lang="en-US" sz="2400" i="1" u="sng" dirty="0" smtClean="0">
                <a:latin typeface="Arial" charset="0"/>
                <a:ea typeface="Arial" charset="0"/>
                <a:cs typeface="Arial" charset="0"/>
              </a:rPr>
              <a:t>Please think of a list of data you would require from Coca-Cola Company/ from the public market in order to make the analysis?</a:t>
            </a:r>
            <a:endParaRPr lang="en-US" sz="2400" i="1" u="sng" dirty="0">
              <a:latin typeface="Arial" charset="0"/>
              <a:ea typeface="Arial" charset="0"/>
              <a:cs typeface="Arial" charset="0"/>
            </a:endParaRPr>
          </a:p>
        </p:txBody>
      </p:sp>
      <p:sp>
        <p:nvSpPr>
          <p:cNvPr id="3" name="Slide Number Placeholder 2"/>
          <p:cNvSpPr>
            <a:spLocks noGrp="1"/>
          </p:cNvSpPr>
          <p:nvPr>
            <p:ph type="sldNum" sz="quarter" idx="12"/>
          </p:nvPr>
        </p:nvSpPr>
        <p:spPr/>
        <p:txBody>
          <a:bodyPr/>
          <a:lstStyle/>
          <a:p>
            <a:fld id="{69E57DC2-970A-4B3E-BB1C-7A09969E49DF}" type="slidenum">
              <a:rPr lang="en-US" smtClean="0"/>
              <a:t>24</a:t>
            </a:fld>
            <a:endParaRPr lang="en-US" dirty="0"/>
          </a:p>
        </p:txBody>
      </p:sp>
      <p:sp>
        <p:nvSpPr>
          <p:cNvPr id="7" name="Title 1"/>
          <p:cNvSpPr txBox="1">
            <a:spLocks/>
          </p:cNvSpPr>
          <p:nvPr/>
        </p:nvSpPr>
        <p:spPr>
          <a:xfrm>
            <a:off x="685800" y="681320"/>
            <a:ext cx="7772400" cy="890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latin typeface="Arial" charset="0"/>
                <a:ea typeface="Arial" charset="0"/>
                <a:cs typeface="Arial" charset="0"/>
              </a:rPr>
              <a:t>Example: Product Sales Landscape</a:t>
            </a:r>
            <a:endParaRPr lang="en-US" sz="2800" b="1" dirty="0">
              <a:latin typeface="Arial" charset="0"/>
              <a:ea typeface="Arial" charset="0"/>
              <a:cs typeface="Arial" charset="0"/>
            </a:endParaRPr>
          </a:p>
        </p:txBody>
      </p:sp>
    </p:spTree>
    <p:extLst>
      <p:ext uri="{BB962C8B-B14F-4D97-AF65-F5344CB8AC3E}">
        <p14:creationId xmlns:p14="http://schemas.microsoft.com/office/powerpoint/2010/main" val="2115388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85800" y="257177"/>
            <a:ext cx="7772400" cy="208597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000" dirty="0" smtClean="0">
                <a:latin typeface="Arial" charset="0"/>
                <a:ea typeface="Arial" charset="0"/>
                <a:cs typeface="Arial" charset="0"/>
              </a:rPr>
              <a:t>Sales data</a:t>
            </a:r>
          </a:p>
          <a:p>
            <a:r>
              <a:rPr lang="en-US" sz="2000" dirty="0">
                <a:latin typeface="Arial" charset="0"/>
                <a:ea typeface="Arial" charset="0"/>
                <a:cs typeface="Arial" charset="0"/>
              </a:rPr>
              <a:t> </a:t>
            </a:r>
            <a:r>
              <a:rPr lang="en-US" sz="2000" dirty="0" smtClean="0">
                <a:latin typeface="Arial" charset="0"/>
                <a:ea typeface="Arial" charset="0"/>
                <a:cs typeface="Arial" charset="0"/>
              </a:rPr>
              <a:t>- by product (Company C, Competitor 1, Competitor 2, etc.)</a:t>
            </a:r>
          </a:p>
          <a:p>
            <a:r>
              <a:rPr lang="en-US" sz="2000" dirty="0" smtClean="0">
                <a:latin typeface="Arial" charset="0"/>
                <a:ea typeface="Arial" charset="0"/>
                <a:cs typeface="Arial" charset="0"/>
              </a:rPr>
              <a:t> - by city</a:t>
            </a:r>
          </a:p>
          <a:p>
            <a:r>
              <a:rPr lang="en-US" sz="2000" dirty="0">
                <a:latin typeface="Arial" charset="0"/>
                <a:ea typeface="Arial" charset="0"/>
                <a:cs typeface="Arial" charset="0"/>
              </a:rPr>
              <a:t> </a:t>
            </a:r>
            <a:r>
              <a:rPr lang="en-US" sz="2000" dirty="0" smtClean="0">
                <a:latin typeface="Arial" charset="0"/>
                <a:ea typeface="Arial" charset="0"/>
                <a:cs typeface="Arial" charset="0"/>
              </a:rPr>
              <a:t>- by month</a:t>
            </a:r>
          </a:p>
          <a:p>
            <a:r>
              <a:rPr lang="en-US" sz="2000" dirty="0">
                <a:latin typeface="Arial" charset="0"/>
                <a:ea typeface="Arial" charset="0"/>
                <a:cs typeface="Arial" charset="0"/>
              </a:rPr>
              <a:t> </a:t>
            </a:r>
            <a:r>
              <a:rPr lang="en-US" sz="2000" dirty="0" smtClean="0">
                <a:latin typeface="Arial" charset="0"/>
                <a:ea typeface="Arial" charset="0"/>
                <a:cs typeface="Arial" charset="0"/>
              </a:rPr>
              <a:t>- by units (volume) and/or value (RMB)</a:t>
            </a:r>
          </a:p>
          <a:p>
            <a:r>
              <a:rPr lang="en-US" sz="2000" dirty="0" smtClean="0">
                <a:latin typeface="Arial" charset="0"/>
                <a:ea typeface="Arial" charset="0"/>
                <a:cs typeface="Arial" charset="0"/>
              </a:rPr>
              <a:t> - by distribution channel (if any)</a:t>
            </a:r>
          </a:p>
        </p:txBody>
      </p:sp>
      <p:sp>
        <p:nvSpPr>
          <p:cNvPr id="3" name="Slide Number Placeholder 2"/>
          <p:cNvSpPr>
            <a:spLocks noGrp="1"/>
          </p:cNvSpPr>
          <p:nvPr>
            <p:ph type="sldNum" sz="quarter" idx="12"/>
          </p:nvPr>
        </p:nvSpPr>
        <p:spPr/>
        <p:txBody>
          <a:bodyPr/>
          <a:lstStyle/>
          <a:p>
            <a:fld id="{69E57DC2-970A-4B3E-BB1C-7A09969E49DF}" type="slidenum">
              <a:rPr lang="en-US" smtClean="0"/>
              <a:t>25</a:t>
            </a:fld>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409817"/>
            <a:ext cx="9144000" cy="3714750"/>
          </a:xfrm>
          <a:prstGeom prst="rect">
            <a:avLst/>
          </a:prstGeom>
        </p:spPr>
      </p:pic>
    </p:spTree>
    <p:extLst>
      <p:ext uri="{BB962C8B-B14F-4D97-AF65-F5344CB8AC3E}">
        <p14:creationId xmlns:p14="http://schemas.microsoft.com/office/powerpoint/2010/main" val="516125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9E57DC2-970A-4B3E-BB1C-7A09969E49DF}" type="slidenum">
              <a:rPr lang="en-US" smtClean="0"/>
              <a:t>26</a:t>
            </a:fld>
            <a:endParaRPr lang="en-US" dirty="0"/>
          </a:p>
        </p:txBody>
      </p:sp>
      <p:sp>
        <p:nvSpPr>
          <p:cNvPr id="7" name="Title 1"/>
          <p:cNvSpPr txBox="1">
            <a:spLocks/>
          </p:cNvSpPr>
          <p:nvPr/>
        </p:nvSpPr>
        <p:spPr>
          <a:xfrm>
            <a:off x="685800" y="109810"/>
            <a:ext cx="7772400" cy="890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Arial" charset="0"/>
                <a:ea typeface="Arial" charset="0"/>
                <a:cs typeface="Arial" charset="0"/>
              </a:rPr>
              <a:t>The </a:t>
            </a:r>
            <a:r>
              <a:rPr lang="en-US" altLang="zh-CN" sz="3600" b="1" dirty="0" smtClean="0">
                <a:latin typeface="Arial" charset="0"/>
                <a:ea typeface="Arial" charset="0"/>
                <a:cs typeface="Arial" charset="0"/>
              </a:rPr>
              <a:t>P</a:t>
            </a:r>
            <a:r>
              <a:rPr lang="en-US" sz="3600" b="1" dirty="0" smtClean="0">
                <a:latin typeface="Arial" charset="0"/>
                <a:ea typeface="Arial" charset="0"/>
                <a:cs typeface="Arial" charset="0"/>
              </a:rPr>
              <a:t>rocess </a:t>
            </a:r>
            <a:r>
              <a:rPr lang="en-US" sz="3600" b="1" dirty="0">
                <a:latin typeface="Arial" charset="0"/>
                <a:ea typeface="Arial" charset="0"/>
                <a:cs typeface="Arial" charset="0"/>
              </a:rPr>
              <a:t>of </a:t>
            </a:r>
            <a:r>
              <a:rPr lang="en-US" sz="3600" b="1" dirty="0" smtClean="0">
                <a:latin typeface="Arial" charset="0"/>
                <a:ea typeface="Arial" charset="0"/>
                <a:cs typeface="Arial" charset="0"/>
              </a:rPr>
              <a:t>Data Analysis</a:t>
            </a:r>
            <a:endParaRPr lang="en-US" sz="3600" b="1" dirty="0">
              <a:latin typeface="Arial" charset="0"/>
              <a:ea typeface="Arial" charset="0"/>
              <a:cs typeface="Arial" charset="0"/>
            </a:endParaRPr>
          </a:p>
        </p:txBody>
      </p:sp>
      <p:graphicFrame>
        <p:nvGraphicFramePr>
          <p:cNvPr id="2" name="Diagram 1"/>
          <p:cNvGraphicFramePr/>
          <p:nvPr>
            <p:extLst>
              <p:ext uri="{D42A27DB-BD31-4B8C-83A1-F6EECF244321}">
                <p14:modId xmlns:p14="http://schemas.microsoft.com/office/powerpoint/2010/main" val="85938409"/>
              </p:ext>
            </p:extLst>
          </p:nvPr>
        </p:nvGraphicFramePr>
        <p:xfrm>
          <a:off x="807243" y="942975"/>
          <a:ext cx="7529514" cy="57213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681712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85800" y="1685934"/>
            <a:ext cx="7772400" cy="43288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Arial" charset="0"/>
                <a:ea typeface="Arial" charset="0"/>
                <a:cs typeface="Arial" charset="0"/>
              </a:rPr>
              <a:t>Data is collected from a variety of sources. The requirements may be communicated by analysts to custodians of the data, such as information technology personnel within an organization. The data may also be collected from sensors in the environment, such as traffic cameras, satellites, recording devices, etc. It may also be obtained through interviews, downloads from online sources, or reading documentation.</a:t>
            </a:r>
            <a:endParaRPr lang="en-US" sz="2400" u="sng" dirty="0">
              <a:latin typeface="Arial" charset="0"/>
              <a:ea typeface="Arial" charset="0"/>
              <a:cs typeface="Arial" charset="0"/>
            </a:endParaRPr>
          </a:p>
        </p:txBody>
      </p:sp>
      <p:sp>
        <p:nvSpPr>
          <p:cNvPr id="3" name="Slide Number Placeholder 2"/>
          <p:cNvSpPr>
            <a:spLocks noGrp="1"/>
          </p:cNvSpPr>
          <p:nvPr>
            <p:ph type="sldNum" sz="quarter" idx="12"/>
          </p:nvPr>
        </p:nvSpPr>
        <p:spPr/>
        <p:txBody>
          <a:bodyPr/>
          <a:lstStyle/>
          <a:p>
            <a:fld id="{69E57DC2-970A-4B3E-BB1C-7A09969E49DF}" type="slidenum">
              <a:rPr lang="en-US" smtClean="0"/>
              <a:t>27</a:t>
            </a:fld>
            <a:endParaRPr lang="en-US" dirty="0"/>
          </a:p>
        </p:txBody>
      </p:sp>
      <p:sp>
        <p:nvSpPr>
          <p:cNvPr id="7" name="Title 1"/>
          <p:cNvSpPr txBox="1">
            <a:spLocks/>
          </p:cNvSpPr>
          <p:nvPr/>
        </p:nvSpPr>
        <p:spPr>
          <a:xfrm>
            <a:off x="685800" y="681320"/>
            <a:ext cx="7772400" cy="890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latin typeface="Arial" charset="0"/>
                <a:ea typeface="Arial" charset="0"/>
                <a:cs typeface="Arial" charset="0"/>
              </a:rPr>
              <a:t>Data Collection</a:t>
            </a:r>
            <a:endParaRPr lang="en-US" sz="3600" b="1" dirty="0">
              <a:latin typeface="Arial" charset="0"/>
              <a:ea typeface="Arial" charset="0"/>
              <a:cs typeface="Arial" charset="0"/>
            </a:endParaRPr>
          </a:p>
        </p:txBody>
      </p:sp>
    </p:spTree>
    <p:extLst>
      <p:ext uri="{BB962C8B-B14F-4D97-AF65-F5344CB8AC3E}">
        <p14:creationId xmlns:p14="http://schemas.microsoft.com/office/powerpoint/2010/main" val="20187660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85800" y="1828810"/>
            <a:ext cx="4657725" cy="43288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smtClean="0">
                <a:latin typeface="Arial" charset="0"/>
                <a:ea typeface="Arial" charset="0"/>
                <a:cs typeface="Arial" charset="0"/>
              </a:rPr>
              <a:t>In May 2017, you were involved in a consulting firm, hired by a non-profit organization to analyze the impact of </a:t>
            </a:r>
            <a:r>
              <a:rPr lang="en-US" sz="2400" dirty="0" err="1" smtClean="0">
                <a:latin typeface="Arial" charset="0"/>
                <a:ea typeface="Arial" charset="0"/>
                <a:cs typeface="Arial" charset="0"/>
              </a:rPr>
              <a:t>ofo</a:t>
            </a:r>
            <a:r>
              <a:rPr lang="en-US" sz="2400" dirty="0" smtClean="0">
                <a:latin typeface="Arial" charset="0"/>
                <a:ea typeface="Arial" charset="0"/>
                <a:cs typeface="Arial" charset="0"/>
              </a:rPr>
              <a:t> bike in SJTU.</a:t>
            </a:r>
          </a:p>
          <a:p>
            <a:endParaRPr lang="en-US" sz="2400" dirty="0">
              <a:latin typeface="Arial" charset="0"/>
              <a:ea typeface="Arial" charset="0"/>
              <a:cs typeface="Arial" charset="0"/>
            </a:endParaRPr>
          </a:p>
          <a:p>
            <a:r>
              <a:rPr lang="en-US" sz="2400" dirty="0" smtClean="0">
                <a:latin typeface="Arial" charset="0"/>
                <a:ea typeface="Arial" charset="0"/>
                <a:cs typeface="Arial" charset="0"/>
              </a:rPr>
              <a:t>One of the key questions is to see whether the </a:t>
            </a:r>
            <a:r>
              <a:rPr lang="en-US" sz="2400" dirty="0" err="1" smtClean="0">
                <a:latin typeface="Arial" charset="0"/>
                <a:ea typeface="Arial" charset="0"/>
                <a:cs typeface="Arial" charset="0"/>
              </a:rPr>
              <a:t>ofo</a:t>
            </a:r>
            <a:r>
              <a:rPr lang="en-US" sz="2400" dirty="0" smtClean="0">
                <a:latin typeface="Arial" charset="0"/>
                <a:ea typeface="Arial" charset="0"/>
                <a:cs typeface="Arial" charset="0"/>
              </a:rPr>
              <a:t> bike actually improves the efficiency of human flow on the road in front of the No.2 Dining Hall.</a:t>
            </a:r>
            <a:endParaRPr lang="en-US" sz="2400" u="sng" dirty="0" smtClean="0">
              <a:latin typeface="Arial" charset="0"/>
              <a:ea typeface="Arial" charset="0"/>
              <a:cs typeface="Arial" charset="0"/>
            </a:endParaRPr>
          </a:p>
          <a:p>
            <a:endParaRPr lang="en-US" sz="2400" u="sng" dirty="0" smtClean="0">
              <a:latin typeface="Arial" charset="0"/>
              <a:ea typeface="Arial" charset="0"/>
              <a:cs typeface="Arial" charset="0"/>
            </a:endParaRPr>
          </a:p>
          <a:p>
            <a:r>
              <a:rPr lang="en-US" sz="2400" i="1" u="sng" dirty="0" smtClean="0">
                <a:latin typeface="Arial" charset="0"/>
                <a:ea typeface="Arial" charset="0"/>
                <a:cs typeface="Arial" charset="0"/>
              </a:rPr>
              <a:t>In order to collect the data, what would you do?</a:t>
            </a:r>
            <a:endParaRPr lang="en-US" sz="2400" i="1" u="sng" dirty="0">
              <a:latin typeface="Arial" charset="0"/>
              <a:ea typeface="Arial" charset="0"/>
              <a:cs typeface="Arial" charset="0"/>
            </a:endParaRPr>
          </a:p>
        </p:txBody>
      </p:sp>
      <p:sp>
        <p:nvSpPr>
          <p:cNvPr id="3" name="Slide Number Placeholder 2"/>
          <p:cNvSpPr>
            <a:spLocks noGrp="1"/>
          </p:cNvSpPr>
          <p:nvPr>
            <p:ph type="sldNum" sz="quarter" idx="12"/>
          </p:nvPr>
        </p:nvSpPr>
        <p:spPr/>
        <p:txBody>
          <a:bodyPr/>
          <a:lstStyle/>
          <a:p>
            <a:fld id="{69E57DC2-970A-4B3E-BB1C-7A09969E49DF}" type="slidenum">
              <a:rPr lang="en-US" smtClean="0"/>
              <a:t>28</a:t>
            </a:fld>
            <a:endParaRPr lang="en-US" dirty="0"/>
          </a:p>
        </p:txBody>
      </p:sp>
      <p:sp>
        <p:nvSpPr>
          <p:cNvPr id="7" name="Title 1"/>
          <p:cNvSpPr txBox="1">
            <a:spLocks/>
          </p:cNvSpPr>
          <p:nvPr/>
        </p:nvSpPr>
        <p:spPr>
          <a:xfrm>
            <a:off x="685800" y="681320"/>
            <a:ext cx="7772400" cy="890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latin typeface="Arial" charset="0"/>
                <a:ea typeface="Arial" charset="0"/>
                <a:cs typeface="Arial" charset="0"/>
              </a:rPr>
              <a:t>Example: Impact of </a:t>
            </a:r>
            <a:r>
              <a:rPr lang="en-US" sz="2800" b="1" dirty="0" err="1" smtClean="0">
                <a:latin typeface="Arial" charset="0"/>
                <a:ea typeface="Arial" charset="0"/>
                <a:cs typeface="Arial" charset="0"/>
              </a:rPr>
              <a:t>ofo</a:t>
            </a:r>
            <a:r>
              <a:rPr lang="en-US" sz="2800" b="1" dirty="0" smtClean="0">
                <a:latin typeface="Arial" charset="0"/>
                <a:ea typeface="Arial" charset="0"/>
                <a:cs typeface="Arial" charset="0"/>
              </a:rPr>
              <a:t> bike in SJTU</a:t>
            </a:r>
            <a:endParaRPr lang="en-US" sz="2800" b="1" dirty="0">
              <a:latin typeface="Arial" charset="0"/>
              <a:ea typeface="Arial" charset="0"/>
              <a:cs typeface="Arial"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8313" y="2257422"/>
            <a:ext cx="2963978" cy="3316832"/>
          </a:xfrm>
          <a:prstGeom prst="rect">
            <a:avLst/>
          </a:prstGeom>
        </p:spPr>
      </p:pic>
    </p:spTree>
    <p:extLst>
      <p:ext uri="{BB962C8B-B14F-4D97-AF65-F5344CB8AC3E}">
        <p14:creationId xmlns:p14="http://schemas.microsoft.com/office/powerpoint/2010/main" val="18051486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85800" y="2071697"/>
            <a:ext cx="7772400" cy="208597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000" dirty="0" smtClean="0">
                <a:latin typeface="Arial" charset="0"/>
                <a:ea typeface="Arial" charset="0"/>
                <a:cs typeface="Arial" charset="0"/>
              </a:rPr>
              <a:t>Collect data from</a:t>
            </a:r>
          </a:p>
          <a:p>
            <a:r>
              <a:rPr lang="en-US" sz="2000" dirty="0" smtClean="0">
                <a:latin typeface="Arial" charset="0"/>
                <a:ea typeface="Arial" charset="0"/>
                <a:cs typeface="Arial" charset="0"/>
              </a:rPr>
              <a:t> - </a:t>
            </a:r>
            <a:r>
              <a:rPr lang="en-US" sz="2000" dirty="0" err="1" smtClean="0">
                <a:latin typeface="Arial" charset="0"/>
                <a:ea typeface="Arial" charset="0"/>
                <a:cs typeface="Arial" charset="0"/>
              </a:rPr>
              <a:t>IoT</a:t>
            </a:r>
            <a:r>
              <a:rPr lang="en-US" sz="2000" dirty="0" smtClean="0">
                <a:latin typeface="Arial" charset="0"/>
                <a:ea typeface="Arial" charset="0"/>
                <a:cs typeface="Arial" charset="0"/>
              </a:rPr>
              <a:t> smart devices</a:t>
            </a:r>
          </a:p>
          <a:p>
            <a:r>
              <a:rPr lang="en-US" sz="2000" dirty="0">
                <a:latin typeface="Arial" charset="0"/>
                <a:ea typeface="Arial" charset="0"/>
                <a:cs typeface="Arial" charset="0"/>
              </a:rPr>
              <a:t> </a:t>
            </a:r>
            <a:r>
              <a:rPr lang="en-US" sz="2000" dirty="0" smtClean="0">
                <a:latin typeface="Arial" charset="0"/>
                <a:ea typeface="Arial" charset="0"/>
                <a:cs typeface="Arial" charset="0"/>
              </a:rPr>
              <a:t>- Interviews with students and faculties</a:t>
            </a:r>
          </a:p>
          <a:p>
            <a:r>
              <a:rPr lang="en-US" sz="2000" dirty="0">
                <a:latin typeface="Arial" charset="0"/>
                <a:ea typeface="Arial" charset="0"/>
                <a:cs typeface="Arial" charset="0"/>
              </a:rPr>
              <a:t> </a:t>
            </a:r>
            <a:r>
              <a:rPr lang="en-US" sz="2000" dirty="0" smtClean="0">
                <a:latin typeface="Arial" charset="0"/>
                <a:ea typeface="Arial" charset="0"/>
                <a:cs typeface="Arial" charset="0"/>
              </a:rPr>
              <a:t>- Questionnaires</a:t>
            </a:r>
          </a:p>
          <a:p>
            <a:r>
              <a:rPr lang="en-US" sz="2000" dirty="0">
                <a:latin typeface="Arial" charset="0"/>
                <a:ea typeface="Arial" charset="0"/>
                <a:cs typeface="Arial" charset="0"/>
              </a:rPr>
              <a:t> </a:t>
            </a:r>
            <a:r>
              <a:rPr lang="en-US" sz="2000" dirty="0" smtClean="0">
                <a:latin typeface="Arial" charset="0"/>
                <a:ea typeface="Arial" charset="0"/>
                <a:cs typeface="Arial" charset="0"/>
              </a:rPr>
              <a:t>- what else?</a:t>
            </a:r>
          </a:p>
        </p:txBody>
      </p:sp>
      <p:sp>
        <p:nvSpPr>
          <p:cNvPr id="3" name="Slide Number Placeholder 2"/>
          <p:cNvSpPr>
            <a:spLocks noGrp="1"/>
          </p:cNvSpPr>
          <p:nvPr>
            <p:ph type="sldNum" sz="quarter" idx="12"/>
          </p:nvPr>
        </p:nvSpPr>
        <p:spPr/>
        <p:txBody>
          <a:bodyPr/>
          <a:lstStyle/>
          <a:p>
            <a:fld id="{69E57DC2-970A-4B3E-BB1C-7A09969E49DF}" type="slidenum">
              <a:rPr lang="en-US" smtClean="0"/>
              <a:t>29</a:t>
            </a:fld>
            <a:endParaRPr lang="en-US" dirty="0"/>
          </a:p>
        </p:txBody>
      </p:sp>
    </p:spTree>
    <p:extLst>
      <p:ext uri="{BB962C8B-B14F-4D97-AF65-F5344CB8AC3E}">
        <p14:creationId xmlns:p14="http://schemas.microsoft.com/office/powerpoint/2010/main" val="4220324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9E57DC2-970A-4B3E-BB1C-7A09969E49DF}" type="slidenum">
              <a:rPr lang="en-US" smtClean="0"/>
              <a:t>3</a:t>
            </a:fld>
            <a:endParaRPr lang="en-US" dirty="0"/>
          </a:p>
        </p:txBody>
      </p:sp>
      <p:sp>
        <p:nvSpPr>
          <p:cNvPr id="7" name="Title 1"/>
          <p:cNvSpPr txBox="1">
            <a:spLocks/>
          </p:cNvSpPr>
          <p:nvPr/>
        </p:nvSpPr>
        <p:spPr>
          <a:xfrm>
            <a:off x="685800" y="681320"/>
            <a:ext cx="7772400" cy="890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latin typeface="Arial" charset="0"/>
                <a:ea typeface="Arial" charset="0"/>
                <a:cs typeface="Arial" charset="0"/>
              </a:rPr>
              <a:t>What is Big Data?</a:t>
            </a:r>
            <a:endParaRPr lang="en-US" sz="3600" b="1" dirty="0">
              <a:latin typeface="Arial" charset="0"/>
              <a:ea typeface="Arial" charset="0"/>
              <a:cs typeface="Arial" charset="0"/>
            </a:endParaRPr>
          </a:p>
        </p:txBody>
      </p:sp>
      <p:sp>
        <p:nvSpPr>
          <p:cNvPr id="5" name="Title 1"/>
          <p:cNvSpPr txBox="1">
            <a:spLocks/>
          </p:cNvSpPr>
          <p:nvPr/>
        </p:nvSpPr>
        <p:spPr>
          <a:xfrm>
            <a:off x="685800" y="1971672"/>
            <a:ext cx="7772400" cy="33047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Arial" charset="0"/>
                <a:ea typeface="Arial" charset="0"/>
                <a:cs typeface="Arial" charset="0"/>
              </a:rPr>
              <a:t>Big data is a term that describes the large volume of data – both structured and unstructured – that inundates a business on a day-to-day basis. But it’s not the amount of data that’s important. </a:t>
            </a:r>
            <a:r>
              <a:rPr lang="en-US" sz="2800" b="1" dirty="0">
                <a:latin typeface="Arial" charset="0"/>
                <a:ea typeface="Arial" charset="0"/>
                <a:cs typeface="Arial" charset="0"/>
              </a:rPr>
              <a:t>It’s what organizations do with the data that matters. Big data can be analyzed for insights that lead to better decisions and strategic business moves.</a:t>
            </a:r>
          </a:p>
        </p:txBody>
      </p:sp>
    </p:spTree>
    <p:extLst>
      <p:ext uri="{BB962C8B-B14F-4D97-AF65-F5344CB8AC3E}">
        <p14:creationId xmlns:p14="http://schemas.microsoft.com/office/powerpoint/2010/main" val="4711652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9E57DC2-970A-4B3E-BB1C-7A09969E49DF}" type="slidenum">
              <a:rPr lang="en-US" smtClean="0"/>
              <a:t>30</a:t>
            </a:fld>
            <a:endParaRPr lang="en-US" dirty="0"/>
          </a:p>
        </p:txBody>
      </p:sp>
      <p:sp>
        <p:nvSpPr>
          <p:cNvPr id="7" name="Title 1"/>
          <p:cNvSpPr txBox="1">
            <a:spLocks/>
          </p:cNvSpPr>
          <p:nvPr/>
        </p:nvSpPr>
        <p:spPr>
          <a:xfrm>
            <a:off x="685800" y="109810"/>
            <a:ext cx="7772400" cy="890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Arial" charset="0"/>
                <a:ea typeface="Arial" charset="0"/>
                <a:cs typeface="Arial" charset="0"/>
              </a:rPr>
              <a:t>The </a:t>
            </a:r>
            <a:r>
              <a:rPr lang="en-US" altLang="zh-CN" sz="3600" b="1" dirty="0" smtClean="0">
                <a:latin typeface="Arial" charset="0"/>
                <a:ea typeface="Arial" charset="0"/>
                <a:cs typeface="Arial" charset="0"/>
              </a:rPr>
              <a:t>P</a:t>
            </a:r>
            <a:r>
              <a:rPr lang="en-US" sz="3600" b="1" dirty="0" smtClean="0">
                <a:latin typeface="Arial" charset="0"/>
                <a:ea typeface="Arial" charset="0"/>
                <a:cs typeface="Arial" charset="0"/>
              </a:rPr>
              <a:t>rocess </a:t>
            </a:r>
            <a:r>
              <a:rPr lang="en-US" sz="3600" b="1" dirty="0">
                <a:latin typeface="Arial" charset="0"/>
                <a:ea typeface="Arial" charset="0"/>
                <a:cs typeface="Arial" charset="0"/>
              </a:rPr>
              <a:t>of </a:t>
            </a:r>
            <a:r>
              <a:rPr lang="en-US" sz="3600" b="1" dirty="0" smtClean="0">
                <a:latin typeface="Arial" charset="0"/>
                <a:ea typeface="Arial" charset="0"/>
                <a:cs typeface="Arial" charset="0"/>
              </a:rPr>
              <a:t>Data Analysis</a:t>
            </a:r>
            <a:endParaRPr lang="en-US" sz="3600" b="1" dirty="0">
              <a:latin typeface="Arial" charset="0"/>
              <a:ea typeface="Arial" charset="0"/>
              <a:cs typeface="Arial" charset="0"/>
            </a:endParaRPr>
          </a:p>
        </p:txBody>
      </p:sp>
      <p:graphicFrame>
        <p:nvGraphicFramePr>
          <p:cNvPr id="2" name="Diagram 1"/>
          <p:cNvGraphicFramePr/>
          <p:nvPr>
            <p:extLst>
              <p:ext uri="{D42A27DB-BD31-4B8C-83A1-F6EECF244321}">
                <p14:modId xmlns:p14="http://schemas.microsoft.com/office/powerpoint/2010/main" val="985831292"/>
              </p:ext>
            </p:extLst>
          </p:nvPr>
        </p:nvGraphicFramePr>
        <p:xfrm>
          <a:off x="807243" y="942975"/>
          <a:ext cx="7529514" cy="57213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117446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85800" y="1685934"/>
            <a:ext cx="7772400" cy="43288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Arial" charset="0"/>
                <a:ea typeface="Arial" charset="0"/>
                <a:cs typeface="Arial" charset="0"/>
              </a:rPr>
              <a:t>Data initially obtained must be </a:t>
            </a:r>
            <a:r>
              <a:rPr lang="en-US" sz="2400" dirty="0" smtClean="0">
                <a:latin typeface="Arial" charset="0"/>
                <a:ea typeface="Arial" charset="0"/>
                <a:cs typeface="Arial" charset="0"/>
              </a:rPr>
              <a:t>processed, </a:t>
            </a:r>
            <a:r>
              <a:rPr lang="en-US" sz="2400" dirty="0" err="1" smtClean="0">
                <a:latin typeface="Arial" charset="0"/>
                <a:ea typeface="Arial" charset="0"/>
                <a:cs typeface="Arial" charset="0"/>
              </a:rPr>
              <a:t>organised</a:t>
            </a:r>
            <a:r>
              <a:rPr lang="en-US" sz="2400" dirty="0" smtClean="0">
                <a:latin typeface="Arial" charset="0"/>
                <a:ea typeface="Arial" charset="0"/>
                <a:cs typeface="Arial" charset="0"/>
              </a:rPr>
              <a:t> and cleaned </a:t>
            </a:r>
            <a:r>
              <a:rPr lang="en-US" sz="2400" dirty="0">
                <a:latin typeface="Arial" charset="0"/>
                <a:ea typeface="Arial" charset="0"/>
                <a:cs typeface="Arial" charset="0"/>
              </a:rPr>
              <a:t>for analysis. For instance, these may involve placing data into rows and columns in a table format (i.e., structured data) for further analysis, such as within a spreadsheet or statistical software</a:t>
            </a:r>
            <a:r>
              <a:rPr lang="en-US" sz="2400" dirty="0" smtClean="0">
                <a:latin typeface="Arial" charset="0"/>
                <a:ea typeface="Arial" charset="0"/>
                <a:cs typeface="Arial" charset="0"/>
              </a:rPr>
              <a:t>.</a:t>
            </a:r>
            <a:endParaRPr lang="en-US" sz="2400" u="sng" dirty="0">
              <a:latin typeface="Arial" charset="0"/>
              <a:ea typeface="Arial" charset="0"/>
              <a:cs typeface="Arial" charset="0"/>
            </a:endParaRPr>
          </a:p>
        </p:txBody>
      </p:sp>
      <p:sp>
        <p:nvSpPr>
          <p:cNvPr id="3" name="Slide Number Placeholder 2"/>
          <p:cNvSpPr>
            <a:spLocks noGrp="1"/>
          </p:cNvSpPr>
          <p:nvPr>
            <p:ph type="sldNum" sz="quarter" idx="12"/>
          </p:nvPr>
        </p:nvSpPr>
        <p:spPr/>
        <p:txBody>
          <a:bodyPr/>
          <a:lstStyle/>
          <a:p>
            <a:fld id="{69E57DC2-970A-4B3E-BB1C-7A09969E49DF}" type="slidenum">
              <a:rPr lang="en-US" smtClean="0"/>
              <a:t>31</a:t>
            </a:fld>
            <a:endParaRPr lang="en-US" dirty="0"/>
          </a:p>
        </p:txBody>
      </p:sp>
      <p:sp>
        <p:nvSpPr>
          <p:cNvPr id="7" name="Title 1"/>
          <p:cNvSpPr txBox="1">
            <a:spLocks/>
          </p:cNvSpPr>
          <p:nvPr/>
        </p:nvSpPr>
        <p:spPr>
          <a:xfrm>
            <a:off x="685800" y="681320"/>
            <a:ext cx="7772400" cy="890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latin typeface="Arial" charset="0"/>
                <a:ea typeface="Arial" charset="0"/>
                <a:cs typeface="Arial" charset="0"/>
              </a:rPr>
              <a:t>Data Processing</a:t>
            </a:r>
            <a:endParaRPr lang="en-US" sz="3600" b="1" dirty="0">
              <a:latin typeface="Arial" charset="0"/>
              <a:ea typeface="Arial" charset="0"/>
              <a:cs typeface="Arial" charset="0"/>
            </a:endParaRPr>
          </a:p>
        </p:txBody>
      </p:sp>
    </p:spTree>
    <p:extLst>
      <p:ext uri="{BB962C8B-B14F-4D97-AF65-F5344CB8AC3E}">
        <p14:creationId xmlns:p14="http://schemas.microsoft.com/office/powerpoint/2010/main" val="3747405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85800" y="1685934"/>
            <a:ext cx="7772400" cy="43288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Arial" charset="0"/>
                <a:ea typeface="Arial" charset="0"/>
                <a:cs typeface="Arial" charset="0"/>
              </a:rPr>
              <a:t>Once processed and organized, the data may be incomplete, contain duplicates, or contain errors. </a:t>
            </a:r>
            <a:r>
              <a:rPr lang="en-US" sz="2400" dirty="0" smtClean="0">
                <a:latin typeface="Arial" charset="0"/>
                <a:ea typeface="Arial" charset="0"/>
                <a:cs typeface="Arial" charset="0"/>
              </a:rPr>
              <a:t>Data </a:t>
            </a:r>
            <a:r>
              <a:rPr lang="en-US" sz="2400" dirty="0">
                <a:latin typeface="Arial" charset="0"/>
                <a:ea typeface="Arial" charset="0"/>
                <a:cs typeface="Arial" charset="0"/>
              </a:rPr>
              <a:t>cleaning is the process of preventing and correcting these errors. Common tasks include record matching, identifying inaccuracy of data, overall quality of existing </a:t>
            </a:r>
            <a:r>
              <a:rPr lang="en-US" sz="2400" dirty="0" smtClean="0">
                <a:latin typeface="Arial" charset="0"/>
                <a:ea typeface="Arial" charset="0"/>
                <a:cs typeface="Arial" charset="0"/>
              </a:rPr>
              <a:t>data, deduplication</a:t>
            </a:r>
            <a:r>
              <a:rPr lang="en-US" sz="2400" dirty="0">
                <a:latin typeface="Arial" charset="0"/>
                <a:ea typeface="Arial" charset="0"/>
                <a:cs typeface="Arial" charset="0"/>
              </a:rPr>
              <a:t>, and column segmentation.</a:t>
            </a:r>
            <a:endParaRPr lang="en-US" sz="2400" u="sng" dirty="0">
              <a:latin typeface="Arial" charset="0"/>
              <a:ea typeface="Arial" charset="0"/>
              <a:cs typeface="Arial" charset="0"/>
            </a:endParaRPr>
          </a:p>
        </p:txBody>
      </p:sp>
      <p:sp>
        <p:nvSpPr>
          <p:cNvPr id="3" name="Slide Number Placeholder 2"/>
          <p:cNvSpPr>
            <a:spLocks noGrp="1"/>
          </p:cNvSpPr>
          <p:nvPr>
            <p:ph type="sldNum" sz="quarter" idx="12"/>
          </p:nvPr>
        </p:nvSpPr>
        <p:spPr/>
        <p:txBody>
          <a:bodyPr/>
          <a:lstStyle/>
          <a:p>
            <a:fld id="{69E57DC2-970A-4B3E-BB1C-7A09969E49DF}" type="slidenum">
              <a:rPr lang="en-US" smtClean="0"/>
              <a:t>32</a:t>
            </a:fld>
            <a:endParaRPr lang="en-US" dirty="0"/>
          </a:p>
        </p:txBody>
      </p:sp>
      <p:sp>
        <p:nvSpPr>
          <p:cNvPr id="7" name="Title 1"/>
          <p:cNvSpPr txBox="1">
            <a:spLocks/>
          </p:cNvSpPr>
          <p:nvPr/>
        </p:nvSpPr>
        <p:spPr>
          <a:xfrm>
            <a:off x="685800" y="681320"/>
            <a:ext cx="7772400" cy="890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latin typeface="Arial" charset="0"/>
                <a:ea typeface="Arial" charset="0"/>
                <a:cs typeface="Arial" charset="0"/>
              </a:rPr>
              <a:t>Data Processing</a:t>
            </a:r>
            <a:endParaRPr lang="en-US" sz="3600" b="1" dirty="0">
              <a:latin typeface="Arial" charset="0"/>
              <a:ea typeface="Arial" charset="0"/>
              <a:cs typeface="Arial" charset="0"/>
            </a:endParaRPr>
          </a:p>
        </p:txBody>
      </p:sp>
    </p:spTree>
    <p:extLst>
      <p:ext uri="{BB962C8B-B14F-4D97-AF65-F5344CB8AC3E}">
        <p14:creationId xmlns:p14="http://schemas.microsoft.com/office/powerpoint/2010/main" val="14988458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85800" y="1685934"/>
            <a:ext cx="7772400" cy="43288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Wingdings" charset="2"/>
              <a:buChar char="ü"/>
            </a:pPr>
            <a:r>
              <a:rPr lang="en-US" sz="2400" dirty="0">
                <a:latin typeface="Arial" charset="0"/>
                <a:ea typeface="Arial" charset="0"/>
                <a:cs typeface="Arial" charset="0"/>
              </a:rPr>
              <a:t>Check each column whether they have unique and descriptive </a:t>
            </a:r>
            <a:r>
              <a:rPr lang="en-US" sz="2400" dirty="0" smtClean="0">
                <a:latin typeface="Arial" charset="0"/>
                <a:ea typeface="Arial" charset="0"/>
                <a:cs typeface="Arial" charset="0"/>
              </a:rPr>
              <a:t>headers</a:t>
            </a:r>
          </a:p>
          <a:p>
            <a:pPr marL="342900" indent="-342900">
              <a:buFont typeface="Wingdings" charset="2"/>
              <a:buChar char="ü"/>
            </a:pPr>
            <a:r>
              <a:rPr lang="en-US" sz="2400" dirty="0" smtClean="0">
                <a:latin typeface="Arial" charset="0"/>
                <a:ea typeface="Arial" charset="0"/>
                <a:cs typeface="Arial" charset="0"/>
              </a:rPr>
              <a:t>Check </a:t>
            </a:r>
            <a:r>
              <a:rPr lang="en-US" sz="2400" dirty="0">
                <a:latin typeface="Arial" charset="0"/>
                <a:ea typeface="Arial" charset="0"/>
                <a:cs typeface="Arial" charset="0"/>
              </a:rPr>
              <a:t>whether each column is formatted </a:t>
            </a:r>
            <a:r>
              <a:rPr lang="en-US" sz="2400" dirty="0" smtClean="0">
                <a:latin typeface="Arial" charset="0"/>
                <a:ea typeface="Arial" charset="0"/>
                <a:cs typeface="Arial" charset="0"/>
              </a:rPr>
              <a:t>consistently</a:t>
            </a:r>
          </a:p>
          <a:p>
            <a:pPr marL="342900" indent="-342900">
              <a:buFont typeface="Wingdings" charset="2"/>
              <a:buChar char="ü"/>
            </a:pPr>
            <a:r>
              <a:rPr lang="en-US" sz="2400" dirty="0" smtClean="0">
                <a:latin typeface="Arial" charset="0"/>
                <a:ea typeface="Arial" charset="0"/>
                <a:cs typeface="Arial" charset="0"/>
              </a:rPr>
              <a:t>Check </a:t>
            </a:r>
            <a:r>
              <a:rPr lang="en-US" sz="2400" dirty="0">
                <a:latin typeface="Arial" charset="0"/>
                <a:ea typeface="Arial" charset="0"/>
                <a:cs typeface="Arial" charset="0"/>
              </a:rPr>
              <a:t>for duplicate or missing </a:t>
            </a:r>
            <a:r>
              <a:rPr lang="en-US" sz="2400" dirty="0" smtClean="0">
                <a:latin typeface="Arial" charset="0"/>
                <a:ea typeface="Arial" charset="0"/>
                <a:cs typeface="Arial" charset="0"/>
              </a:rPr>
              <a:t>rows</a:t>
            </a:r>
          </a:p>
          <a:p>
            <a:pPr marL="342900" indent="-342900">
              <a:buFont typeface="Wingdings" charset="2"/>
              <a:buChar char="ü"/>
            </a:pPr>
            <a:r>
              <a:rPr lang="en-US" sz="2400" dirty="0" smtClean="0">
                <a:latin typeface="Arial" charset="0"/>
                <a:ea typeface="Arial" charset="0"/>
                <a:cs typeface="Arial" charset="0"/>
              </a:rPr>
              <a:t>In </a:t>
            </a:r>
            <a:r>
              <a:rPr lang="en-US" sz="2400" dirty="0">
                <a:latin typeface="Arial" charset="0"/>
                <a:ea typeface="Arial" charset="0"/>
                <a:cs typeface="Arial" charset="0"/>
              </a:rPr>
              <a:t>case of text data, check whether the data are consistent in terms of </a:t>
            </a:r>
            <a:r>
              <a:rPr lang="en-US" sz="2400" dirty="0" smtClean="0">
                <a:latin typeface="Arial" charset="0"/>
                <a:ea typeface="Arial" charset="0"/>
                <a:cs typeface="Arial" charset="0"/>
              </a:rPr>
              <a:t>case</a:t>
            </a:r>
          </a:p>
          <a:p>
            <a:pPr marL="342900" indent="-342900">
              <a:buFont typeface="Wingdings" charset="2"/>
              <a:buChar char="ü"/>
            </a:pPr>
            <a:r>
              <a:rPr lang="en-US" sz="2400" dirty="0" smtClean="0">
                <a:latin typeface="Arial" charset="0"/>
                <a:ea typeface="Arial" charset="0"/>
                <a:cs typeface="Arial" charset="0"/>
              </a:rPr>
              <a:t>Check </a:t>
            </a:r>
            <a:r>
              <a:rPr lang="en-US" sz="2400" dirty="0">
                <a:latin typeface="Arial" charset="0"/>
                <a:ea typeface="Arial" charset="0"/>
                <a:cs typeface="Arial" charset="0"/>
              </a:rPr>
              <a:t>for spelling </a:t>
            </a:r>
            <a:r>
              <a:rPr lang="en-US" sz="2400" dirty="0" smtClean="0">
                <a:latin typeface="Arial" charset="0"/>
                <a:ea typeface="Arial" charset="0"/>
                <a:cs typeface="Arial" charset="0"/>
              </a:rPr>
              <a:t>errors</a:t>
            </a:r>
          </a:p>
          <a:p>
            <a:pPr marL="342900" indent="-342900">
              <a:buFont typeface="Wingdings" charset="2"/>
              <a:buChar char="ü"/>
            </a:pPr>
            <a:r>
              <a:rPr lang="en-US" sz="2400" dirty="0" smtClean="0">
                <a:latin typeface="Arial" charset="0"/>
                <a:ea typeface="Arial" charset="0"/>
                <a:cs typeface="Arial" charset="0"/>
              </a:rPr>
              <a:t>Check </a:t>
            </a:r>
            <a:r>
              <a:rPr lang="en-US" sz="2400" dirty="0">
                <a:latin typeface="Arial" charset="0"/>
                <a:ea typeface="Arial" charset="0"/>
                <a:cs typeface="Arial" charset="0"/>
              </a:rPr>
              <a:t>whether the data has extra </a:t>
            </a:r>
            <a:r>
              <a:rPr lang="en-US" sz="2400" dirty="0" smtClean="0">
                <a:latin typeface="Arial" charset="0"/>
                <a:ea typeface="Arial" charset="0"/>
                <a:cs typeface="Arial" charset="0"/>
              </a:rPr>
              <a:t>spaces</a:t>
            </a:r>
          </a:p>
          <a:p>
            <a:pPr marL="342900" indent="-342900">
              <a:buFont typeface="Wingdings" charset="2"/>
              <a:buChar char="ü"/>
            </a:pPr>
            <a:r>
              <a:rPr lang="en-US" sz="2400" dirty="0" smtClean="0">
                <a:latin typeface="Arial" charset="0"/>
                <a:ea typeface="Arial" charset="0"/>
                <a:cs typeface="Arial" charset="0"/>
              </a:rPr>
              <a:t>Check </a:t>
            </a:r>
            <a:r>
              <a:rPr lang="en-US" sz="2400" dirty="0">
                <a:latin typeface="Arial" charset="0"/>
                <a:ea typeface="Arial" charset="0"/>
                <a:cs typeface="Arial" charset="0"/>
              </a:rPr>
              <a:t>whether the columns are arranged in the proper or logical </a:t>
            </a:r>
            <a:r>
              <a:rPr lang="en-US" sz="2400" dirty="0" smtClean="0">
                <a:latin typeface="Arial" charset="0"/>
                <a:ea typeface="Arial" charset="0"/>
                <a:cs typeface="Arial" charset="0"/>
              </a:rPr>
              <a:t>order</a:t>
            </a:r>
          </a:p>
          <a:p>
            <a:pPr marL="342900" indent="-342900">
              <a:buFont typeface="Wingdings" charset="2"/>
              <a:buChar char="ü"/>
            </a:pPr>
            <a:r>
              <a:rPr lang="en-US" sz="2400" dirty="0" smtClean="0">
                <a:latin typeface="Arial" charset="0"/>
                <a:ea typeface="Arial" charset="0"/>
                <a:cs typeface="Arial" charset="0"/>
              </a:rPr>
              <a:t>Check </a:t>
            </a:r>
            <a:r>
              <a:rPr lang="en-US" sz="2400" dirty="0">
                <a:latin typeface="Arial" charset="0"/>
                <a:ea typeface="Arial" charset="0"/>
                <a:cs typeface="Arial" charset="0"/>
              </a:rPr>
              <a:t>whether any cells are blank that shouldn’t be </a:t>
            </a:r>
            <a:r>
              <a:rPr lang="en-US" sz="2400" dirty="0" smtClean="0">
                <a:latin typeface="Arial" charset="0"/>
                <a:ea typeface="Arial" charset="0"/>
                <a:cs typeface="Arial" charset="0"/>
              </a:rPr>
              <a:t>blank</a:t>
            </a:r>
          </a:p>
        </p:txBody>
      </p:sp>
      <p:sp>
        <p:nvSpPr>
          <p:cNvPr id="3" name="Slide Number Placeholder 2"/>
          <p:cNvSpPr>
            <a:spLocks noGrp="1"/>
          </p:cNvSpPr>
          <p:nvPr>
            <p:ph type="sldNum" sz="quarter" idx="12"/>
          </p:nvPr>
        </p:nvSpPr>
        <p:spPr/>
        <p:txBody>
          <a:bodyPr/>
          <a:lstStyle/>
          <a:p>
            <a:fld id="{69E57DC2-970A-4B3E-BB1C-7A09969E49DF}" type="slidenum">
              <a:rPr lang="en-US" smtClean="0"/>
              <a:t>33</a:t>
            </a:fld>
            <a:endParaRPr lang="en-US" dirty="0"/>
          </a:p>
        </p:txBody>
      </p:sp>
      <p:sp>
        <p:nvSpPr>
          <p:cNvPr id="7" name="Title 1"/>
          <p:cNvSpPr txBox="1">
            <a:spLocks/>
          </p:cNvSpPr>
          <p:nvPr/>
        </p:nvSpPr>
        <p:spPr>
          <a:xfrm>
            <a:off x="685800" y="681320"/>
            <a:ext cx="7772400" cy="890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latin typeface="Arial" charset="0"/>
                <a:ea typeface="Arial" charset="0"/>
                <a:cs typeface="Arial" charset="0"/>
              </a:rPr>
              <a:t>Data Processing </a:t>
            </a:r>
            <a:r>
              <a:rPr lang="mr-IN" sz="3600" b="1" dirty="0" smtClean="0">
                <a:latin typeface="Arial" charset="0"/>
                <a:ea typeface="Arial" charset="0"/>
                <a:cs typeface="Arial" charset="0"/>
              </a:rPr>
              <a:t>–</a:t>
            </a:r>
            <a:r>
              <a:rPr lang="en-US" sz="3600" b="1" dirty="0" smtClean="0">
                <a:latin typeface="Arial" charset="0"/>
                <a:ea typeface="Arial" charset="0"/>
                <a:cs typeface="Arial" charset="0"/>
              </a:rPr>
              <a:t> Checklist</a:t>
            </a:r>
            <a:endParaRPr lang="en-US" sz="3600" b="1" dirty="0">
              <a:latin typeface="Arial" charset="0"/>
              <a:ea typeface="Arial" charset="0"/>
              <a:cs typeface="Arial" charset="0"/>
            </a:endParaRPr>
          </a:p>
        </p:txBody>
      </p:sp>
    </p:spTree>
    <p:extLst>
      <p:ext uri="{BB962C8B-B14F-4D97-AF65-F5344CB8AC3E}">
        <p14:creationId xmlns:p14="http://schemas.microsoft.com/office/powerpoint/2010/main" val="11644741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9E57DC2-970A-4B3E-BB1C-7A09969E49DF}" type="slidenum">
              <a:rPr lang="en-US" smtClean="0"/>
              <a:t>34</a:t>
            </a:fld>
            <a:endParaRPr lang="en-US" dirty="0"/>
          </a:p>
        </p:txBody>
      </p:sp>
      <p:sp>
        <p:nvSpPr>
          <p:cNvPr id="7" name="Title 1"/>
          <p:cNvSpPr txBox="1">
            <a:spLocks/>
          </p:cNvSpPr>
          <p:nvPr/>
        </p:nvSpPr>
        <p:spPr>
          <a:xfrm>
            <a:off x="685800" y="109810"/>
            <a:ext cx="7772400" cy="890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Arial" charset="0"/>
                <a:ea typeface="Arial" charset="0"/>
                <a:cs typeface="Arial" charset="0"/>
              </a:rPr>
              <a:t>The </a:t>
            </a:r>
            <a:r>
              <a:rPr lang="en-US" altLang="zh-CN" sz="3600" b="1" dirty="0" smtClean="0">
                <a:latin typeface="Arial" charset="0"/>
                <a:ea typeface="Arial" charset="0"/>
                <a:cs typeface="Arial" charset="0"/>
              </a:rPr>
              <a:t>P</a:t>
            </a:r>
            <a:r>
              <a:rPr lang="en-US" sz="3600" b="1" dirty="0" smtClean="0">
                <a:latin typeface="Arial" charset="0"/>
                <a:ea typeface="Arial" charset="0"/>
                <a:cs typeface="Arial" charset="0"/>
              </a:rPr>
              <a:t>rocess </a:t>
            </a:r>
            <a:r>
              <a:rPr lang="en-US" sz="3600" b="1" dirty="0">
                <a:latin typeface="Arial" charset="0"/>
                <a:ea typeface="Arial" charset="0"/>
                <a:cs typeface="Arial" charset="0"/>
              </a:rPr>
              <a:t>of </a:t>
            </a:r>
            <a:r>
              <a:rPr lang="en-US" sz="3600" b="1" dirty="0" smtClean="0">
                <a:latin typeface="Arial" charset="0"/>
                <a:ea typeface="Arial" charset="0"/>
                <a:cs typeface="Arial" charset="0"/>
              </a:rPr>
              <a:t>Data Analysis</a:t>
            </a:r>
            <a:endParaRPr lang="en-US" sz="3600" b="1" dirty="0">
              <a:latin typeface="Arial" charset="0"/>
              <a:ea typeface="Arial" charset="0"/>
              <a:cs typeface="Arial" charset="0"/>
            </a:endParaRPr>
          </a:p>
        </p:txBody>
      </p:sp>
      <p:graphicFrame>
        <p:nvGraphicFramePr>
          <p:cNvPr id="2" name="Diagram 1"/>
          <p:cNvGraphicFramePr/>
          <p:nvPr>
            <p:extLst>
              <p:ext uri="{D42A27DB-BD31-4B8C-83A1-F6EECF244321}">
                <p14:modId xmlns:p14="http://schemas.microsoft.com/office/powerpoint/2010/main" val="766047818"/>
              </p:ext>
            </p:extLst>
          </p:nvPr>
        </p:nvGraphicFramePr>
        <p:xfrm>
          <a:off x="807243" y="942975"/>
          <a:ext cx="7529514" cy="57213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32125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85800" y="1685934"/>
            <a:ext cx="7772400" cy="43288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Arial" charset="0"/>
                <a:ea typeface="Arial" charset="0"/>
                <a:cs typeface="Arial" charset="0"/>
              </a:rPr>
              <a:t>Mathematical formulas or models called algorithms may be applied to the data to identify relationships among the variables, such as correlation or causation. In general terms, models may be developed to evaluate a particular variable in the data based on other variable(s) in the </a:t>
            </a:r>
            <a:r>
              <a:rPr lang="en-US" sz="2400" dirty="0" smtClean="0">
                <a:latin typeface="Arial" charset="0"/>
                <a:ea typeface="Arial" charset="0"/>
                <a:cs typeface="Arial" charset="0"/>
              </a:rPr>
              <a:t>data.</a:t>
            </a:r>
          </a:p>
          <a:p>
            <a:endParaRPr lang="en-US" sz="2400" u="sng" dirty="0">
              <a:latin typeface="Arial" charset="0"/>
              <a:ea typeface="Arial" charset="0"/>
              <a:cs typeface="Arial" charset="0"/>
            </a:endParaRPr>
          </a:p>
          <a:p>
            <a:r>
              <a:rPr lang="en-US" sz="2400" i="1" dirty="0" smtClean="0">
                <a:latin typeface="Arial" charset="0"/>
                <a:ea typeface="Arial" charset="0"/>
                <a:cs typeface="Arial" charset="0"/>
              </a:rPr>
              <a:t>(Data Modeling and Algorithms class shall cover this part in more details)</a:t>
            </a:r>
            <a:endParaRPr lang="en-US" sz="2400" i="1" dirty="0">
              <a:latin typeface="Arial" charset="0"/>
              <a:ea typeface="Arial" charset="0"/>
              <a:cs typeface="Arial" charset="0"/>
            </a:endParaRPr>
          </a:p>
        </p:txBody>
      </p:sp>
      <p:sp>
        <p:nvSpPr>
          <p:cNvPr id="3" name="Slide Number Placeholder 2"/>
          <p:cNvSpPr>
            <a:spLocks noGrp="1"/>
          </p:cNvSpPr>
          <p:nvPr>
            <p:ph type="sldNum" sz="quarter" idx="12"/>
          </p:nvPr>
        </p:nvSpPr>
        <p:spPr/>
        <p:txBody>
          <a:bodyPr/>
          <a:lstStyle/>
          <a:p>
            <a:fld id="{69E57DC2-970A-4B3E-BB1C-7A09969E49DF}" type="slidenum">
              <a:rPr lang="en-US" smtClean="0"/>
              <a:t>35</a:t>
            </a:fld>
            <a:endParaRPr lang="en-US" dirty="0"/>
          </a:p>
        </p:txBody>
      </p:sp>
      <p:sp>
        <p:nvSpPr>
          <p:cNvPr id="7" name="Title 1"/>
          <p:cNvSpPr txBox="1">
            <a:spLocks/>
          </p:cNvSpPr>
          <p:nvPr/>
        </p:nvSpPr>
        <p:spPr>
          <a:xfrm>
            <a:off x="685800" y="681320"/>
            <a:ext cx="7772400" cy="89030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sz="3600" b="1" dirty="0" smtClean="0">
                <a:latin typeface="Arial" charset="0"/>
                <a:ea typeface="Arial" charset="0"/>
                <a:cs typeface="Arial" charset="0"/>
              </a:rPr>
              <a:t>Analyzing</a:t>
            </a:r>
            <a:r>
              <a:rPr lang="en-US" sz="3600" b="1" dirty="0">
                <a:latin typeface="Arial" charset="0"/>
                <a:ea typeface="Arial" charset="0"/>
                <a:cs typeface="Arial" charset="0"/>
              </a:rPr>
              <a:t>, Modeling and </a:t>
            </a:r>
            <a:r>
              <a:rPr lang="en-US" sz="3600" b="1" dirty="0" smtClean="0">
                <a:latin typeface="Arial" charset="0"/>
                <a:ea typeface="Arial" charset="0"/>
                <a:cs typeface="Arial" charset="0"/>
              </a:rPr>
              <a:t>Algorithms</a:t>
            </a:r>
            <a:endParaRPr lang="en-US" sz="3600" b="1" dirty="0">
              <a:latin typeface="Arial" charset="0"/>
              <a:ea typeface="Arial" charset="0"/>
              <a:cs typeface="Arial" charset="0"/>
            </a:endParaRPr>
          </a:p>
        </p:txBody>
      </p:sp>
    </p:spTree>
    <p:extLst>
      <p:ext uri="{BB962C8B-B14F-4D97-AF65-F5344CB8AC3E}">
        <p14:creationId xmlns:p14="http://schemas.microsoft.com/office/powerpoint/2010/main" val="15493669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9E57DC2-970A-4B3E-BB1C-7A09969E49DF}" type="slidenum">
              <a:rPr lang="en-US" smtClean="0"/>
              <a:t>36</a:t>
            </a:fld>
            <a:endParaRPr lang="en-US" dirty="0"/>
          </a:p>
        </p:txBody>
      </p:sp>
      <p:sp>
        <p:nvSpPr>
          <p:cNvPr id="7" name="Title 1"/>
          <p:cNvSpPr txBox="1">
            <a:spLocks/>
          </p:cNvSpPr>
          <p:nvPr/>
        </p:nvSpPr>
        <p:spPr>
          <a:xfrm>
            <a:off x="685800" y="109810"/>
            <a:ext cx="7772400" cy="890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Arial" charset="0"/>
                <a:ea typeface="Arial" charset="0"/>
                <a:cs typeface="Arial" charset="0"/>
              </a:rPr>
              <a:t>The </a:t>
            </a:r>
            <a:r>
              <a:rPr lang="en-US" altLang="zh-CN" sz="3600" b="1" dirty="0" smtClean="0">
                <a:latin typeface="Arial" charset="0"/>
                <a:ea typeface="Arial" charset="0"/>
                <a:cs typeface="Arial" charset="0"/>
              </a:rPr>
              <a:t>P</a:t>
            </a:r>
            <a:r>
              <a:rPr lang="en-US" sz="3600" b="1" dirty="0" smtClean="0">
                <a:latin typeface="Arial" charset="0"/>
                <a:ea typeface="Arial" charset="0"/>
                <a:cs typeface="Arial" charset="0"/>
              </a:rPr>
              <a:t>rocess </a:t>
            </a:r>
            <a:r>
              <a:rPr lang="en-US" sz="3600" b="1" dirty="0">
                <a:latin typeface="Arial" charset="0"/>
                <a:ea typeface="Arial" charset="0"/>
                <a:cs typeface="Arial" charset="0"/>
              </a:rPr>
              <a:t>of </a:t>
            </a:r>
            <a:r>
              <a:rPr lang="en-US" sz="3600" b="1" dirty="0" smtClean="0">
                <a:latin typeface="Arial" charset="0"/>
                <a:ea typeface="Arial" charset="0"/>
                <a:cs typeface="Arial" charset="0"/>
              </a:rPr>
              <a:t>Data Analysis</a:t>
            </a:r>
            <a:endParaRPr lang="en-US" sz="3600" b="1" dirty="0">
              <a:latin typeface="Arial" charset="0"/>
              <a:ea typeface="Arial" charset="0"/>
              <a:cs typeface="Arial" charset="0"/>
            </a:endParaRPr>
          </a:p>
        </p:txBody>
      </p:sp>
      <p:graphicFrame>
        <p:nvGraphicFramePr>
          <p:cNvPr id="2" name="Diagram 1"/>
          <p:cNvGraphicFramePr/>
          <p:nvPr>
            <p:extLst>
              <p:ext uri="{D42A27DB-BD31-4B8C-83A1-F6EECF244321}">
                <p14:modId xmlns:p14="http://schemas.microsoft.com/office/powerpoint/2010/main" val="962761657"/>
              </p:ext>
            </p:extLst>
          </p:nvPr>
        </p:nvGraphicFramePr>
        <p:xfrm>
          <a:off x="807243" y="942975"/>
          <a:ext cx="7529514" cy="57213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04823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9E57DC2-970A-4B3E-BB1C-7A09969E49DF}" type="slidenum">
              <a:rPr lang="en-US" smtClean="0"/>
              <a:t>37</a:t>
            </a:fld>
            <a:endParaRPr lang="en-US" dirty="0"/>
          </a:p>
        </p:txBody>
      </p:sp>
      <p:sp>
        <p:nvSpPr>
          <p:cNvPr id="7" name="Title 1"/>
          <p:cNvSpPr txBox="1">
            <a:spLocks/>
          </p:cNvSpPr>
          <p:nvPr/>
        </p:nvSpPr>
        <p:spPr>
          <a:xfrm>
            <a:off x="685800" y="681320"/>
            <a:ext cx="7772400" cy="89030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sz="3600" b="1" dirty="0" smtClean="0">
                <a:latin typeface="Arial" charset="0"/>
                <a:ea typeface="Arial" charset="0"/>
                <a:cs typeface="Arial" charset="0"/>
              </a:rPr>
              <a:t>Communication (Data Visualization)</a:t>
            </a:r>
            <a:endParaRPr lang="en-US" sz="3600" b="1" dirty="0">
              <a:latin typeface="Arial" charset="0"/>
              <a:ea typeface="Arial" charset="0"/>
              <a:cs typeface="Arial" charset="0"/>
            </a:endParaRPr>
          </a:p>
        </p:txBody>
      </p:sp>
      <p:sp>
        <p:nvSpPr>
          <p:cNvPr id="6" name="Title 1"/>
          <p:cNvSpPr txBox="1">
            <a:spLocks/>
          </p:cNvSpPr>
          <p:nvPr/>
        </p:nvSpPr>
        <p:spPr>
          <a:xfrm>
            <a:off x="685800" y="1685934"/>
            <a:ext cx="7772400" cy="43288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Arial" charset="0"/>
                <a:ea typeface="Arial" charset="0"/>
                <a:cs typeface="Arial" charset="0"/>
              </a:rPr>
              <a:t>Once the data is analyzed, it may be reported in many </a:t>
            </a:r>
            <a:r>
              <a:rPr lang="en-US" sz="2400" dirty="0" smtClean="0">
                <a:latin typeface="Arial" charset="0"/>
                <a:ea typeface="Arial" charset="0"/>
                <a:cs typeface="Arial" charset="0"/>
              </a:rPr>
              <a:t>formats. When </a:t>
            </a:r>
            <a:r>
              <a:rPr lang="en-US" sz="2400" dirty="0">
                <a:latin typeface="Arial" charset="0"/>
                <a:ea typeface="Arial" charset="0"/>
                <a:cs typeface="Arial" charset="0"/>
              </a:rPr>
              <a:t>determining how to communicate the results, the analyst may consider data visualization techniques to help clearly and efficiently communicate the message to the audience. Data visualization uses information displays such as tables and charts to help communicate key messages contained in the data. Tables are helpful to a user who might lookup specific numbers, while charts (e.g., bar charts or line charts) may help explain the quantitative messages contained in the data.</a:t>
            </a:r>
          </a:p>
        </p:txBody>
      </p:sp>
    </p:spTree>
    <p:extLst>
      <p:ext uri="{BB962C8B-B14F-4D97-AF65-F5344CB8AC3E}">
        <p14:creationId xmlns:p14="http://schemas.microsoft.com/office/powerpoint/2010/main" val="10960522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9E57DC2-970A-4B3E-BB1C-7A09969E49DF}" type="slidenum">
              <a:rPr lang="en-US" smtClean="0"/>
              <a:t>38</a:t>
            </a:fld>
            <a:endParaRPr lang="en-US" dirty="0"/>
          </a:p>
        </p:txBody>
      </p:sp>
      <p:sp>
        <p:nvSpPr>
          <p:cNvPr id="7" name="Title 1"/>
          <p:cNvSpPr txBox="1">
            <a:spLocks/>
          </p:cNvSpPr>
          <p:nvPr/>
        </p:nvSpPr>
        <p:spPr>
          <a:xfrm>
            <a:off x="685800" y="681320"/>
            <a:ext cx="7772400" cy="890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sz="3600" b="1" dirty="0" smtClean="0">
                <a:latin typeface="Arial" charset="0"/>
                <a:ea typeface="Arial" charset="0"/>
                <a:cs typeface="Arial" charset="0"/>
              </a:rPr>
              <a:t>Which type shall I choose?</a:t>
            </a:r>
            <a:endParaRPr lang="en-US" sz="3600" b="1" dirty="0">
              <a:latin typeface="Arial" charset="0"/>
              <a:ea typeface="Arial" charset="0"/>
              <a:cs typeface="Arial"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950" y="1646238"/>
            <a:ext cx="7150100" cy="46355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5212" y="2632075"/>
            <a:ext cx="6489700" cy="3251200"/>
          </a:xfrm>
          <a:prstGeom prst="rect">
            <a:avLst/>
          </a:prstGeom>
        </p:spPr>
      </p:pic>
    </p:spTree>
    <p:extLst>
      <p:ext uri="{BB962C8B-B14F-4D97-AF65-F5344CB8AC3E}">
        <p14:creationId xmlns:p14="http://schemas.microsoft.com/office/powerpoint/2010/main" val="1176114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9E57DC2-970A-4B3E-BB1C-7A09969E49DF}" type="slidenum">
              <a:rPr lang="en-US" smtClean="0"/>
              <a:t>39</a:t>
            </a:fld>
            <a:endParaRPr lang="en-US" dirty="0"/>
          </a:p>
        </p:txBody>
      </p:sp>
      <p:sp>
        <p:nvSpPr>
          <p:cNvPr id="7" name="Title 1"/>
          <p:cNvSpPr txBox="1">
            <a:spLocks/>
          </p:cNvSpPr>
          <p:nvPr/>
        </p:nvSpPr>
        <p:spPr>
          <a:xfrm>
            <a:off x="685800" y="2538697"/>
            <a:ext cx="7772400" cy="890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Arial" charset="0"/>
                <a:ea typeface="Arial" charset="0"/>
                <a:cs typeface="Arial" charset="0"/>
              </a:rPr>
              <a:t>8 Types of </a:t>
            </a:r>
            <a:r>
              <a:rPr lang="en-US" sz="3600" b="1" dirty="0" smtClean="0">
                <a:latin typeface="Arial" charset="0"/>
                <a:ea typeface="Arial" charset="0"/>
                <a:cs typeface="Arial" charset="0"/>
              </a:rPr>
              <a:t>Quantitative Messages</a:t>
            </a:r>
            <a:endParaRPr lang="en-US" sz="3600" b="1" dirty="0">
              <a:latin typeface="Arial" charset="0"/>
              <a:ea typeface="Arial" charset="0"/>
              <a:cs typeface="Arial" charset="0"/>
            </a:endParaRPr>
          </a:p>
        </p:txBody>
      </p:sp>
      <p:sp>
        <p:nvSpPr>
          <p:cNvPr id="2" name="Rectangle 1"/>
          <p:cNvSpPr/>
          <p:nvPr/>
        </p:nvSpPr>
        <p:spPr>
          <a:xfrm>
            <a:off x="685800" y="5487480"/>
            <a:ext cx="1647887" cy="369332"/>
          </a:xfrm>
          <a:prstGeom prst="rect">
            <a:avLst/>
          </a:prstGeom>
        </p:spPr>
        <p:txBody>
          <a:bodyPr wrap="none">
            <a:spAutoFit/>
          </a:bodyPr>
          <a:lstStyle/>
          <a:p>
            <a:r>
              <a:rPr lang="en-US" i="1" smtClean="0"/>
              <a:t>By Stephen </a:t>
            </a:r>
            <a:r>
              <a:rPr lang="en-US" i="1" dirty="0"/>
              <a:t>Few</a:t>
            </a:r>
          </a:p>
        </p:txBody>
      </p:sp>
    </p:spTree>
    <p:extLst>
      <p:ext uri="{BB962C8B-B14F-4D97-AF65-F5344CB8AC3E}">
        <p14:creationId xmlns:p14="http://schemas.microsoft.com/office/powerpoint/2010/main" val="4493001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9E57DC2-970A-4B3E-BB1C-7A09969E49DF}" type="slidenum">
              <a:rPr lang="en-US" smtClean="0"/>
              <a:t>4</a:t>
            </a:fld>
            <a:endParaRPr lang="en-US" dirty="0"/>
          </a:p>
        </p:txBody>
      </p:sp>
      <p:sp>
        <p:nvSpPr>
          <p:cNvPr id="7" name="Title 1"/>
          <p:cNvSpPr txBox="1">
            <a:spLocks/>
          </p:cNvSpPr>
          <p:nvPr/>
        </p:nvSpPr>
        <p:spPr>
          <a:xfrm>
            <a:off x="685800" y="681320"/>
            <a:ext cx="7772400" cy="890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latin typeface="Arial" charset="0"/>
                <a:ea typeface="Arial" charset="0"/>
                <a:cs typeface="Arial" charset="0"/>
              </a:rPr>
              <a:t>5 Words that Define Big Data</a:t>
            </a:r>
            <a:endParaRPr lang="en-US" sz="3600" b="1" dirty="0">
              <a:latin typeface="Arial" charset="0"/>
              <a:ea typeface="Arial" charset="0"/>
              <a:cs typeface="Arial" charset="0"/>
            </a:endParaRPr>
          </a:p>
        </p:txBody>
      </p:sp>
      <p:sp>
        <p:nvSpPr>
          <p:cNvPr id="5" name="Title 1"/>
          <p:cNvSpPr txBox="1">
            <a:spLocks/>
          </p:cNvSpPr>
          <p:nvPr/>
        </p:nvSpPr>
        <p:spPr>
          <a:xfrm>
            <a:off x="685800" y="2357438"/>
            <a:ext cx="7772400" cy="33047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charset="0"/>
                <a:ea typeface="Arial" charset="0"/>
                <a:cs typeface="Arial" charset="0"/>
              </a:rPr>
              <a:t>Volume. </a:t>
            </a:r>
            <a:r>
              <a:rPr lang="en-US" sz="2000" dirty="0">
                <a:latin typeface="Arial" charset="0"/>
                <a:ea typeface="Arial" charset="0"/>
                <a:cs typeface="Arial" charset="0"/>
              </a:rPr>
              <a:t>Organizations collect data from a variety of sources, including business transactions, social media and information from sensor or machine-to-machine data. In the past, storing it would’ve been a problem – but new technologies (such as Hadoop) have eased the </a:t>
            </a:r>
            <a:r>
              <a:rPr lang="en-US" sz="2000" dirty="0" smtClean="0">
                <a:latin typeface="Arial" charset="0"/>
                <a:ea typeface="Arial" charset="0"/>
                <a:cs typeface="Arial" charset="0"/>
              </a:rPr>
              <a:t>burden.</a:t>
            </a:r>
          </a:p>
          <a:p>
            <a:endParaRPr lang="en-US" sz="2000" dirty="0" smtClean="0">
              <a:latin typeface="Arial" charset="0"/>
              <a:ea typeface="Arial" charset="0"/>
              <a:cs typeface="Arial" charset="0"/>
            </a:endParaRPr>
          </a:p>
          <a:p>
            <a:r>
              <a:rPr lang="en-US" sz="2000" b="1" dirty="0" smtClean="0">
                <a:latin typeface="Arial" charset="0"/>
                <a:ea typeface="Arial" charset="0"/>
                <a:cs typeface="Arial" charset="0"/>
              </a:rPr>
              <a:t>Velocity</a:t>
            </a:r>
            <a:r>
              <a:rPr lang="en-US" sz="2000" b="1" dirty="0">
                <a:latin typeface="Arial" charset="0"/>
                <a:ea typeface="Arial" charset="0"/>
                <a:cs typeface="Arial" charset="0"/>
              </a:rPr>
              <a:t>. </a:t>
            </a:r>
            <a:r>
              <a:rPr lang="en-US" sz="2000" dirty="0">
                <a:latin typeface="Arial" charset="0"/>
                <a:ea typeface="Arial" charset="0"/>
                <a:cs typeface="Arial" charset="0"/>
              </a:rPr>
              <a:t>Data streams in at an unprecedented speed and must be dealt with in a timely manner. RFID tags, sensors and smart metering are driving the need to deal with torrents of data in near-real </a:t>
            </a:r>
            <a:r>
              <a:rPr lang="en-US" sz="2000" dirty="0" smtClean="0">
                <a:latin typeface="Arial" charset="0"/>
                <a:ea typeface="Arial" charset="0"/>
                <a:cs typeface="Arial" charset="0"/>
              </a:rPr>
              <a:t>time.</a:t>
            </a:r>
          </a:p>
          <a:p>
            <a:endParaRPr lang="en-US" sz="2000" dirty="0" smtClean="0">
              <a:latin typeface="Arial" charset="0"/>
              <a:ea typeface="Arial" charset="0"/>
              <a:cs typeface="Arial" charset="0"/>
            </a:endParaRPr>
          </a:p>
          <a:p>
            <a:r>
              <a:rPr lang="en-US" sz="2000" b="1" dirty="0" smtClean="0">
                <a:latin typeface="Arial" charset="0"/>
                <a:ea typeface="Arial" charset="0"/>
                <a:cs typeface="Arial" charset="0"/>
              </a:rPr>
              <a:t>Variety</a:t>
            </a:r>
            <a:r>
              <a:rPr lang="en-US" sz="2000" b="1" dirty="0">
                <a:latin typeface="Arial" charset="0"/>
                <a:ea typeface="Arial" charset="0"/>
                <a:cs typeface="Arial" charset="0"/>
              </a:rPr>
              <a:t>. </a:t>
            </a:r>
            <a:r>
              <a:rPr lang="en-US" sz="2000" dirty="0">
                <a:latin typeface="Arial" charset="0"/>
                <a:ea typeface="Arial" charset="0"/>
                <a:cs typeface="Arial" charset="0"/>
              </a:rPr>
              <a:t>Data comes in all types of formats – from structured, numeric data in traditional databases to unstructured text documents, email, video, audio, stock ticker data and financial </a:t>
            </a:r>
            <a:r>
              <a:rPr lang="en-US" sz="2000" dirty="0" smtClean="0">
                <a:latin typeface="Arial" charset="0"/>
                <a:ea typeface="Arial" charset="0"/>
                <a:cs typeface="Arial" charset="0"/>
              </a:rPr>
              <a:t>transactions.</a:t>
            </a:r>
          </a:p>
        </p:txBody>
      </p:sp>
    </p:spTree>
    <p:extLst>
      <p:ext uri="{BB962C8B-B14F-4D97-AF65-F5344CB8AC3E}">
        <p14:creationId xmlns:p14="http://schemas.microsoft.com/office/powerpoint/2010/main" val="16753637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9E57DC2-970A-4B3E-BB1C-7A09969E49DF}" type="slidenum">
              <a:rPr lang="en-US" smtClean="0"/>
              <a:t>40</a:t>
            </a:fld>
            <a:endParaRPr lang="en-US" dirty="0"/>
          </a:p>
        </p:txBody>
      </p:sp>
      <p:sp>
        <p:nvSpPr>
          <p:cNvPr id="7" name="Title 1"/>
          <p:cNvSpPr txBox="1">
            <a:spLocks/>
          </p:cNvSpPr>
          <p:nvPr/>
        </p:nvSpPr>
        <p:spPr>
          <a:xfrm>
            <a:off x="685800" y="352704"/>
            <a:ext cx="7772400" cy="890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latin typeface="Arial" charset="0"/>
                <a:ea typeface="Arial" charset="0"/>
                <a:cs typeface="Arial" charset="0"/>
              </a:rPr>
              <a:t>Time-series</a:t>
            </a:r>
            <a:endParaRPr lang="en-US" sz="3600" b="1" dirty="0">
              <a:latin typeface="Arial" charset="0"/>
              <a:ea typeface="Arial" charset="0"/>
              <a:cs typeface="Arial" charset="0"/>
            </a:endParaRPr>
          </a:p>
        </p:txBody>
      </p:sp>
      <p:sp>
        <p:nvSpPr>
          <p:cNvPr id="6" name="Title 1"/>
          <p:cNvSpPr txBox="1">
            <a:spLocks/>
          </p:cNvSpPr>
          <p:nvPr/>
        </p:nvSpPr>
        <p:spPr>
          <a:xfrm>
            <a:off x="685800" y="1243016"/>
            <a:ext cx="7772400" cy="150017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smtClean="0">
                <a:latin typeface="Arial" charset="0"/>
                <a:ea typeface="Arial" charset="0"/>
                <a:cs typeface="Arial" charset="0"/>
              </a:rPr>
              <a:t>A </a:t>
            </a:r>
            <a:r>
              <a:rPr lang="en-US" sz="2400" dirty="0">
                <a:latin typeface="Arial" charset="0"/>
                <a:ea typeface="Arial" charset="0"/>
                <a:cs typeface="Arial" charset="0"/>
              </a:rPr>
              <a:t>single variable is captured over a period of time, such as the unemployment rate over a 10-year period. A line chart may be used to demonstrate the trend.</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8269" y="2625989"/>
            <a:ext cx="3827463" cy="3946247"/>
          </a:xfrm>
          <a:prstGeom prst="rect">
            <a:avLst/>
          </a:prstGeom>
        </p:spPr>
      </p:pic>
    </p:spTree>
    <p:extLst>
      <p:ext uri="{BB962C8B-B14F-4D97-AF65-F5344CB8AC3E}">
        <p14:creationId xmlns:p14="http://schemas.microsoft.com/office/powerpoint/2010/main" val="165800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9E57DC2-970A-4B3E-BB1C-7A09969E49DF}" type="slidenum">
              <a:rPr lang="en-US" smtClean="0"/>
              <a:t>41</a:t>
            </a:fld>
            <a:endParaRPr lang="en-US" dirty="0"/>
          </a:p>
        </p:txBody>
      </p:sp>
      <p:sp>
        <p:nvSpPr>
          <p:cNvPr id="7" name="Title 1"/>
          <p:cNvSpPr txBox="1">
            <a:spLocks/>
          </p:cNvSpPr>
          <p:nvPr/>
        </p:nvSpPr>
        <p:spPr>
          <a:xfrm>
            <a:off x="685800" y="352704"/>
            <a:ext cx="7772400" cy="890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latin typeface="Arial" charset="0"/>
                <a:ea typeface="Arial" charset="0"/>
                <a:cs typeface="Arial" charset="0"/>
              </a:rPr>
              <a:t>Ranking</a:t>
            </a:r>
            <a:endParaRPr lang="en-US" sz="3600" b="1" dirty="0">
              <a:latin typeface="Arial" charset="0"/>
              <a:ea typeface="Arial" charset="0"/>
              <a:cs typeface="Arial" charset="0"/>
            </a:endParaRPr>
          </a:p>
        </p:txBody>
      </p:sp>
      <p:sp>
        <p:nvSpPr>
          <p:cNvPr id="6" name="Title 1"/>
          <p:cNvSpPr txBox="1">
            <a:spLocks/>
          </p:cNvSpPr>
          <p:nvPr/>
        </p:nvSpPr>
        <p:spPr>
          <a:xfrm>
            <a:off x="685800" y="1243016"/>
            <a:ext cx="7772400" cy="150017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Arial" charset="0"/>
                <a:ea typeface="Arial" charset="0"/>
                <a:cs typeface="Arial" charset="0"/>
              </a:rPr>
              <a:t>Categorical subdivisions are ranked in ascending or descending order, such as a ranking of sales performance (the measure) by sales persons (the category, with each sales person a categorical subdivision) during a single period. A bar chart may be used to show the comparison across the sales persons.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2106" y="3448257"/>
            <a:ext cx="6079787" cy="3190672"/>
          </a:xfrm>
          <a:prstGeom prst="rect">
            <a:avLst/>
          </a:prstGeom>
        </p:spPr>
      </p:pic>
    </p:spTree>
    <p:extLst>
      <p:ext uri="{BB962C8B-B14F-4D97-AF65-F5344CB8AC3E}">
        <p14:creationId xmlns:p14="http://schemas.microsoft.com/office/powerpoint/2010/main" val="1055291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9E57DC2-970A-4B3E-BB1C-7A09969E49DF}" type="slidenum">
              <a:rPr lang="en-US" smtClean="0"/>
              <a:t>42</a:t>
            </a:fld>
            <a:endParaRPr lang="en-US" dirty="0"/>
          </a:p>
        </p:txBody>
      </p:sp>
      <p:sp>
        <p:nvSpPr>
          <p:cNvPr id="7" name="Title 1"/>
          <p:cNvSpPr txBox="1">
            <a:spLocks/>
          </p:cNvSpPr>
          <p:nvPr/>
        </p:nvSpPr>
        <p:spPr>
          <a:xfrm>
            <a:off x="685800" y="352704"/>
            <a:ext cx="7772400" cy="890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latin typeface="Arial" charset="0"/>
                <a:ea typeface="Arial" charset="0"/>
                <a:cs typeface="Arial" charset="0"/>
              </a:rPr>
              <a:t>Part-to-whole</a:t>
            </a:r>
            <a:endParaRPr lang="en-US" sz="3600" b="1" dirty="0">
              <a:latin typeface="Arial" charset="0"/>
              <a:ea typeface="Arial" charset="0"/>
              <a:cs typeface="Arial" charset="0"/>
            </a:endParaRPr>
          </a:p>
        </p:txBody>
      </p:sp>
      <p:sp>
        <p:nvSpPr>
          <p:cNvPr id="6" name="Title 1"/>
          <p:cNvSpPr txBox="1">
            <a:spLocks/>
          </p:cNvSpPr>
          <p:nvPr/>
        </p:nvSpPr>
        <p:spPr>
          <a:xfrm>
            <a:off x="685800" y="1243016"/>
            <a:ext cx="7772400" cy="150017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smtClean="0">
                <a:latin typeface="Arial" charset="0"/>
                <a:ea typeface="Arial" charset="0"/>
                <a:cs typeface="Arial" charset="0"/>
              </a:rPr>
              <a:t>Categorical </a:t>
            </a:r>
            <a:r>
              <a:rPr lang="en-US" sz="2400" dirty="0">
                <a:latin typeface="Arial" charset="0"/>
                <a:ea typeface="Arial" charset="0"/>
                <a:cs typeface="Arial" charset="0"/>
              </a:rPr>
              <a:t>subdivisions are measured as a ratio to the whole (i.e., a percentage out of 100%). A pie chart or bar chart can show the comparison of ratios, such as the market share represented by competitors in a market.</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9032" t="1011" r="12500" b="20525"/>
          <a:stretch/>
        </p:blipFill>
        <p:spPr>
          <a:xfrm>
            <a:off x="2386013" y="2977303"/>
            <a:ext cx="4371975" cy="3647338"/>
          </a:xfrm>
          <a:prstGeom prst="rect">
            <a:avLst/>
          </a:prstGeom>
        </p:spPr>
      </p:pic>
    </p:spTree>
    <p:extLst>
      <p:ext uri="{BB962C8B-B14F-4D97-AF65-F5344CB8AC3E}">
        <p14:creationId xmlns:p14="http://schemas.microsoft.com/office/powerpoint/2010/main" val="214046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9E57DC2-970A-4B3E-BB1C-7A09969E49DF}" type="slidenum">
              <a:rPr lang="en-US" smtClean="0"/>
              <a:t>43</a:t>
            </a:fld>
            <a:endParaRPr lang="en-US" dirty="0"/>
          </a:p>
        </p:txBody>
      </p:sp>
      <p:sp>
        <p:nvSpPr>
          <p:cNvPr id="7" name="Title 1"/>
          <p:cNvSpPr txBox="1">
            <a:spLocks/>
          </p:cNvSpPr>
          <p:nvPr/>
        </p:nvSpPr>
        <p:spPr>
          <a:xfrm>
            <a:off x="685800" y="352704"/>
            <a:ext cx="7772400" cy="890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latin typeface="Arial" charset="0"/>
                <a:ea typeface="Arial" charset="0"/>
                <a:cs typeface="Arial" charset="0"/>
              </a:rPr>
              <a:t>Deviation</a:t>
            </a:r>
            <a:endParaRPr lang="en-US" sz="3600" b="1" dirty="0">
              <a:latin typeface="Arial" charset="0"/>
              <a:ea typeface="Arial" charset="0"/>
              <a:cs typeface="Arial" charset="0"/>
            </a:endParaRPr>
          </a:p>
        </p:txBody>
      </p:sp>
      <p:sp>
        <p:nvSpPr>
          <p:cNvPr id="6" name="Title 1"/>
          <p:cNvSpPr txBox="1">
            <a:spLocks/>
          </p:cNvSpPr>
          <p:nvPr/>
        </p:nvSpPr>
        <p:spPr>
          <a:xfrm>
            <a:off x="685800" y="1243016"/>
            <a:ext cx="7772400" cy="150017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smtClean="0">
                <a:latin typeface="Arial" charset="0"/>
                <a:ea typeface="Arial" charset="0"/>
                <a:cs typeface="Arial" charset="0"/>
              </a:rPr>
              <a:t>Categorical </a:t>
            </a:r>
            <a:r>
              <a:rPr lang="en-US" sz="2400" dirty="0">
                <a:latin typeface="Arial" charset="0"/>
                <a:ea typeface="Arial" charset="0"/>
                <a:cs typeface="Arial" charset="0"/>
              </a:rPr>
              <a:t>subdivisions are compared against a reference, such as a comparison of actual vs. budget expenses for several departments of a business for a given time period. A bar chart can show comparison of the actual versus the reference amount.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9456" y="3046413"/>
            <a:ext cx="5145088" cy="3675063"/>
          </a:xfrm>
          <a:prstGeom prst="rect">
            <a:avLst/>
          </a:prstGeom>
        </p:spPr>
      </p:pic>
    </p:spTree>
    <p:extLst>
      <p:ext uri="{BB962C8B-B14F-4D97-AF65-F5344CB8AC3E}">
        <p14:creationId xmlns:p14="http://schemas.microsoft.com/office/powerpoint/2010/main" val="54898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9E57DC2-970A-4B3E-BB1C-7A09969E49DF}" type="slidenum">
              <a:rPr lang="en-US" smtClean="0"/>
              <a:t>44</a:t>
            </a:fld>
            <a:endParaRPr lang="en-US" dirty="0"/>
          </a:p>
        </p:txBody>
      </p:sp>
      <p:sp>
        <p:nvSpPr>
          <p:cNvPr id="7" name="Title 1"/>
          <p:cNvSpPr txBox="1">
            <a:spLocks/>
          </p:cNvSpPr>
          <p:nvPr/>
        </p:nvSpPr>
        <p:spPr>
          <a:xfrm>
            <a:off x="685800" y="352704"/>
            <a:ext cx="7772400" cy="890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Arial" charset="0"/>
                <a:ea typeface="Arial" charset="0"/>
                <a:cs typeface="Arial" charset="0"/>
              </a:rPr>
              <a:t>Frequency </a:t>
            </a:r>
            <a:r>
              <a:rPr lang="en-US" sz="3600" b="1" dirty="0" smtClean="0">
                <a:latin typeface="Arial" charset="0"/>
                <a:ea typeface="Arial" charset="0"/>
                <a:cs typeface="Arial" charset="0"/>
              </a:rPr>
              <a:t>distribution</a:t>
            </a:r>
            <a:endParaRPr lang="en-US" sz="3600" b="1" dirty="0">
              <a:latin typeface="Arial" charset="0"/>
              <a:ea typeface="Arial" charset="0"/>
              <a:cs typeface="Arial" charset="0"/>
            </a:endParaRPr>
          </a:p>
        </p:txBody>
      </p:sp>
      <p:sp>
        <p:nvSpPr>
          <p:cNvPr id="6" name="Title 1"/>
          <p:cNvSpPr txBox="1">
            <a:spLocks/>
          </p:cNvSpPr>
          <p:nvPr/>
        </p:nvSpPr>
        <p:spPr>
          <a:xfrm>
            <a:off x="685800" y="1243016"/>
            <a:ext cx="7772400" cy="150017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smtClean="0">
                <a:latin typeface="Arial" charset="0"/>
                <a:ea typeface="Arial" charset="0"/>
                <a:cs typeface="Arial" charset="0"/>
              </a:rPr>
              <a:t>Shows </a:t>
            </a:r>
            <a:r>
              <a:rPr lang="en-US" sz="2400" dirty="0">
                <a:latin typeface="Arial" charset="0"/>
                <a:ea typeface="Arial" charset="0"/>
                <a:cs typeface="Arial" charset="0"/>
              </a:rPr>
              <a:t>the number of observations of a particular variable for given interval, such as the number of years in which the stock market return is between intervals such as 0-10%, 11-20%, etc. A histogram, a type of bar chart, may be used for this analysis.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7387" y="3000255"/>
            <a:ext cx="5229225" cy="3721221"/>
          </a:xfrm>
          <a:prstGeom prst="rect">
            <a:avLst/>
          </a:prstGeom>
        </p:spPr>
      </p:pic>
    </p:spTree>
    <p:extLst>
      <p:ext uri="{BB962C8B-B14F-4D97-AF65-F5344CB8AC3E}">
        <p14:creationId xmlns:p14="http://schemas.microsoft.com/office/powerpoint/2010/main" val="1887666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9E57DC2-970A-4B3E-BB1C-7A09969E49DF}" type="slidenum">
              <a:rPr lang="en-US" smtClean="0"/>
              <a:t>45</a:t>
            </a:fld>
            <a:endParaRPr lang="en-US" dirty="0"/>
          </a:p>
        </p:txBody>
      </p:sp>
      <p:sp>
        <p:nvSpPr>
          <p:cNvPr id="7" name="Title 1"/>
          <p:cNvSpPr txBox="1">
            <a:spLocks/>
          </p:cNvSpPr>
          <p:nvPr/>
        </p:nvSpPr>
        <p:spPr>
          <a:xfrm>
            <a:off x="685800" y="352704"/>
            <a:ext cx="7772400" cy="890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latin typeface="Arial" charset="0"/>
                <a:ea typeface="Arial" charset="0"/>
                <a:cs typeface="Arial" charset="0"/>
              </a:rPr>
              <a:t>Correlation</a:t>
            </a:r>
            <a:endParaRPr lang="en-US" sz="3600" b="1" dirty="0">
              <a:latin typeface="Arial" charset="0"/>
              <a:ea typeface="Arial" charset="0"/>
              <a:cs typeface="Arial" charset="0"/>
            </a:endParaRPr>
          </a:p>
        </p:txBody>
      </p:sp>
      <p:sp>
        <p:nvSpPr>
          <p:cNvPr id="6" name="Title 1"/>
          <p:cNvSpPr txBox="1">
            <a:spLocks/>
          </p:cNvSpPr>
          <p:nvPr/>
        </p:nvSpPr>
        <p:spPr>
          <a:xfrm>
            <a:off x="685800" y="1243016"/>
            <a:ext cx="7772400" cy="150017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smtClean="0">
                <a:latin typeface="Arial" charset="0"/>
                <a:ea typeface="Arial" charset="0"/>
                <a:cs typeface="Arial" charset="0"/>
              </a:rPr>
              <a:t>Comparison </a:t>
            </a:r>
            <a:r>
              <a:rPr lang="en-US" sz="2400" dirty="0">
                <a:latin typeface="Arial" charset="0"/>
                <a:ea typeface="Arial" charset="0"/>
                <a:cs typeface="Arial" charset="0"/>
              </a:rPr>
              <a:t>between observations represented by two variables (X,Y) to determine if they tend to move in the same or opposite directions. For example, plotting unemployment (X) and inflation (Y) for a sample of months. A scatter plot is typically used for this message.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8368" y="3004304"/>
            <a:ext cx="4755358" cy="3774324"/>
          </a:xfrm>
          <a:prstGeom prst="rect">
            <a:avLst/>
          </a:prstGeom>
        </p:spPr>
      </p:pic>
    </p:spTree>
    <p:extLst>
      <p:ext uri="{BB962C8B-B14F-4D97-AF65-F5344CB8AC3E}">
        <p14:creationId xmlns:p14="http://schemas.microsoft.com/office/powerpoint/2010/main" val="21699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9E57DC2-970A-4B3E-BB1C-7A09969E49DF}" type="slidenum">
              <a:rPr lang="en-US" smtClean="0"/>
              <a:t>46</a:t>
            </a:fld>
            <a:endParaRPr lang="en-US" dirty="0"/>
          </a:p>
        </p:txBody>
      </p:sp>
      <p:sp>
        <p:nvSpPr>
          <p:cNvPr id="7" name="Title 1"/>
          <p:cNvSpPr txBox="1">
            <a:spLocks/>
          </p:cNvSpPr>
          <p:nvPr/>
        </p:nvSpPr>
        <p:spPr>
          <a:xfrm>
            <a:off x="685800" y="352704"/>
            <a:ext cx="7772400" cy="890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Arial" charset="0"/>
                <a:ea typeface="Arial" charset="0"/>
                <a:cs typeface="Arial" charset="0"/>
              </a:rPr>
              <a:t>Nominal </a:t>
            </a:r>
            <a:r>
              <a:rPr lang="en-US" sz="3600" b="1" dirty="0" smtClean="0">
                <a:latin typeface="Arial" charset="0"/>
                <a:ea typeface="Arial" charset="0"/>
                <a:cs typeface="Arial" charset="0"/>
              </a:rPr>
              <a:t>comparison</a:t>
            </a:r>
            <a:endParaRPr lang="en-US" sz="3600" b="1" dirty="0">
              <a:latin typeface="Arial" charset="0"/>
              <a:ea typeface="Arial" charset="0"/>
              <a:cs typeface="Arial" charset="0"/>
            </a:endParaRPr>
          </a:p>
        </p:txBody>
      </p:sp>
      <p:sp>
        <p:nvSpPr>
          <p:cNvPr id="6" name="Title 1"/>
          <p:cNvSpPr txBox="1">
            <a:spLocks/>
          </p:cNvSpPr>
          <p:nvPr/>
        </p:nvSpPr>
        <p:spPr>
          <a:xfrm>
            <a:off x="685800" y="1243016"/>
            <a:ext cx="7772400" cy="150017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smtClean="0">
                <a:latin typeface="Arial" charset="0"/>
                <a:ea typeface="Arial" charset="0"/>
                <a:cs typeface="Arial" charset="0"/>
              </a:rPr>
              <a:t>Comparing </a:t>
            </a:r>
            <a:r>
              <a:rPr lang="en-US" sz="2400" dirty="0">
                <a:latin typeface="Arial" charset="0"/>
                <a:ea typeface="Arial" charset="0"/>
                <a:cs typeface="Arial" charset="0"/>
              </a:rPr>
              <a:t>categorical subdivisions in no particular order, such as the sales volume by product code. A bar chart may be used for this comparison.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025" y="2502694"/>
            <a:ext cx="6457950" cy="4036219"/>
          </a:xfrm>
          <a:prstGeom prst="rect">
            <a:avLst/>
          </a:prstGeom>
        </p:spPr>
      </p:pic>
    </p:spTree>
    <p:extLst>
      <p:ext uri="{BB962C8B-B14F-4D97-AF65-F5344CB8AC3E}">
        <p14:creationId xmlns:p14="http://schemas.microsoft.com/office/powerpoint/2010/main" val="1385464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9E57DC2-970A-4B3E-BB1C-7A09969E49DF}" type="slidenum">
              <a:rPr lang="en-US" smtClean="0"/>
              <a:t>47</a:t>
            </a:fld>
            <a:endParaRPr lang="en-US" dirty="0"/>
          </a:p>
        </p:txBody>
      </p:sp>
      <p:sp>
        <p:nvSpPr>
          <p:cNvPr id="7" name="Title 1"/>
          <p:cNvSpPr txBox="1">
            <a:spLocks/>
          </p:cNvSpPr>
          <p:nvPr/>
        </p:nvSpPr>
        <p:spPr>
          <a:xfrm>
            <a:off x="685800" y="352704"/>
            <a:ext cx="7772400" cy="890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Arial" charset="0"/>
                <a:ea typeface="Arial" charset="0"/>
                <a:cs typeface="Arial" charset="0"/>
              </a:rPr>
              <a:t>Geographic or </a:t>
            </a:r>
            <a:r>
              <a:rPr lang="en-US" sz="3600" b="1" dirty="0" smtClean="0">
                <a:latin typeface="Arial" charset="0"/>
                <a:ea typeface="Arial" charset="0"/>
                <a:cs typeface="Arial" charset="0"/>
              </a:rPr>
              <a:t>geospatial</a:t>
            </a:r>
            <a:endParaRPr lang="en-US" sz="3600" b="1" dirty="0">
              <a:latin typeface="Arial" charset="0"/>
              <a:ea typeface="Arial" charset="0"/>
              <a:cs typeface="Arial" charset="0"/>
            </a:endParaRPr>
          </a:p>
        </p:txBody>
      </p:sp>
      <p:sp>
        <p:nvSpPr>
          <p:cNvPr id="6" name="Title 1"/>
          <p:cNvSpPr txBox="1">
            <a:spLocks/>
          </p:cNvSpPr>
          <p:nvPr/>
        </p:nvSpPr>
        <p:spPr>
          <a:xfrm>
            <a:off x="685800" y="1243016"/>
            <a:ext cx="7772400" cy="150017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smtClean="0">
                <a:latin typeface="Arial" charset="0"/>
                <a:ea typeface="Arial" charset="0"/>
                <a:cs typeface="Arial" charset="0"/>
              </a:rPr>
              <a:t>Comparison </a:t>
            </a:r>
            <a:r>
              <a:rPr lang="en-US" sz="2400" dirty="0">
                <a:latin typeface="Arial" charset="0"/>
                <a:ea typeface="Arial" charset="0"/>
                <a:cs typeface="Arial" charset="0"/>
              </a:rPr>
              <a:t>of a variable across a map or layout, such as the unemployment rate by state or the number of persons on the various floors of a building. A cartogram is a typical graphic </a:t>
            </a:r>
            <a:r>
              <a:rPr lang="en-US" sz="2400" dirty="0" smtClean="0">
                <a:latin typeface="Arial" charset="0"/>
                <a:ea typeface="Arial" charset="0"/>
                <a:cs typeface="Arial" charset="0"/>
              </a:rPr>
              <a:t>used</a:t>
            </a:r>
            <a:r>
              <a:rPr lang="en-US" sz="2400" dirty="0">
                <a:latin typeface="Arial" charset="0"/>
                <a:ea typeface="Arial" charset="0"/>
                <a:cs typeface="Arial" charset="0"/>
              </a:rPr>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5912" y="2688515"/>
            <a:ext cx="5972175" cy="4061537"/>
          </a:xfrm>
          <a:prstGeom prst="rect">
            <a:avLst/>
          </a:prstGeom>
        </p:spPr>
      </p:pic>
    </p:spTree>
    <p:extLst>
      <p:ext uri="{BB962C8B-B14F-4D97-AF65-F5344CB8AC3E}">
        <p14:creationId xmlns:p14="http://schemas.microsoft.com/office/powerpoint/2010/main" val="9592936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85800" y="1600193"/>
            <a:ext cx="7772400" cy="422909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2800"/>
              </a:lnSpc>
            </a:pPr>
            <a:r>
              <a:rPr lang="en-US" altLang="zh-CN" sz="2000" b="1" dirty="0" smtClean="0">
                <a:latin typeface="Arial" charset="0"/>
                <a:ea typeface="Arial" charset="0"/>
                <a:cs typeface="Arial" charset="0"/>
              </a:rPr>
              <a:t>Thursday’s session</a:t>
            </a:r>
            <a:r>
              <a:rPr lang="mr-IN" altLang="zh-CN" sz="2000" b="1" dirty="0" smtClean="0">
                <a:latin typeface="Arial" charset="0"/>
                <a:ea typeface="Arial" charset="0"/>
                <a:cs typeface="Arial" charset="0"/>
              </a:rPr>
              <a:t>…</a:t>
            </a:r>
            <a:endParaRPr lang="en-US" sz="2000" b="1" dirty="0">
              <a:latin typeface="Arial" charset="0"/>
              <a:ea typeface="Arial" charset="0"/>
              <a:cs typeface="Arial" charset="0"/>
            </a:endParaRPr>
          </a:p>
          <a:p>
            <a:pPr>
              <a:lnSpc>
                <a:spcPts val="2800"/>
              </a:lnSpc>
            </a:pPr>
            <a:r>
              <a:rPr lang="en-US" sz="2000" dirty="0">
                <a:latin typeface="Arial" charset="0"/>
                <a:ea typeface="Arial" charset="0"/>
                <a:cs typeface="Arial" charset="0"/>
              </a:rPr>
              <a:t>A</a:t>
            </a:r>
            <a:r>
              <a:rPr lang="en-US" sz="2000" dirty="0" smtClean="0">
                <a:latin typeface="Arial" charset="0"/>
                <a:ea typeface="Arial" charset="0"/>
                <a:cs typeface="Arial" charset="0"/>
              </a:rPr>
              <a:t> real business case</a:t>
            </a:r>
          </a:p>
          <a:p>
            <a:pPr>
              <a:lnSpc>
                <a:spcPts val="2800"/>
              </a:lnSpc>
            </a:pPr>
            <a:r>
              <a:rPr lang="en-US" sz="2000" dirty="0" smtClean="0">
                <a:latin typeface="Arial" charset="0"/>
                <a:ea typeface="Arial" charset="0"/>
                <a:cs typeface="Arial" charset="0"/>
              </a:rPr>
              <a:t>Solve the problem through data analysis</a:t>
            </a:r>
          </a:p>
          <a:p>
            <a:pPr>
              <a:lnSpc>
                <a:spcPts val="2800"/>
              </a:lnSpc>
            </a:pPr>
            <a:endParaRPr lang="en-US" sz="2000" dirty="0">
              <a:latin typeface="Arial" charset="0"/>
              <a:ea typeface="Arial" charset="0"/>
              <a:cs typeface="Arial" charset="0"/>
            </a:endParaRPr>
          </a:p>
          <a:p>
            <a:pPr>
              <a:lnSpc>
                <a:spcPts val="2800"/>
              </a:lnSpc>
            </a:pPr>
            <a:r>
              <a:rPr lang="en-US" sz="2000" b="1" dirty="0" smtClean="0">
                <a:latin typeface="Arial" charset="0"/>
                <a:ea typeface="Arial" charset="0"/>
                <a:cs typeface="Arial" charset="0"/>
              </a:rPr>
              <a:t>After </a:t>
            </a:r>
            <a:r>
              <a:rPr lang="en-US" sz="2000" b="1" dirty="0" smtClean="0">
                <a:latin typeface="Arial" charset="0"/>
                <a:ea typeface="Arial" charset="0"/>
                <a:cs typeface="Arial" charset="0"/>
              </a:rPr>
              <a:t>Thursday’s session</a:t>
            </a:r>
            <a:r>
              <a:rPr lang="mr-IN" sz="2000" b="1" dirty="0" smtClean="0">
                <a:latin typeface="Arial" charset="0"/>
                <a:ea typeface="Arial" charset="0"/>
                <a:cs typeface="Arial" charset="0"/>
              </a:rPr>
              <a:t>…</a:t>
            </a:r>
            <a:endParaRPr lang="en-US" sz="2000" b="1" dirty="0" smtClean="0">
              <a:latin typeface="Arial" charset="0"/>
              <a:ea typeface="Arial" charset="0"/>
              <a:cs typeface="Arial" charset="0"/>
            </a:endParaRPr>
          </a:p>
          <a:p>
            <a:pPr>
              <a:lnSpc>
                <a:spcPts val="2800"/>
              </a:lnSpc>
            </a:pPr>
            <a:r>
              <a:rPr lang="en-US" sz="2000" dirty="0" smtClean="0">
                <a:latin typeface="Arial" charset="0"/>
                <a:ea typeface="Arial" charset="0"/>
                <a:cs typeface="Arial" charset="0"/>
              </a:rPr>
              <a:t>Identify a part of your own project using data analysis techniques</a:t>
            </a:r>
          </a:p>
          <a:p>
            <a:pPr>
              <a:lnSpc>
                <a:spcPts val="2800"/>
              </a:lnSpc>
            </a:pPr>
            <a:r>
              <a:rPr lang="en-US" sz="2000" dirty="0" smtClean="0">
                <a:latin typeface="Arial" charset="0"/>
                <a:ea typeface="Arial" charset="0"/>
                <a:cs typeface="Arial" charset="0"/>
              </a:rPr>
              <a:t> - What’s the </a:t>
            </a:r>
            <a:r>
              <a:rPr lang="en-US" sz="2000" b="1" i="1" u="sng" dirty="0" smtClean="0">
                <a:latin typeface="Arial" charset="0"/>
                <a:ea typeface="Arial" charset="0"/>
                <a:cs typeface="Arial" charset="0"/>
              </a:rPr>
              <a:t>objective</a:t>
            </a:r>
            <a:r>
              <a:rPr lang="en-US" sz="2000" dirty="0" smtClean="0">
                <a:latin typeface="Arial" charset="0"/>
                <a:ea typeface="Arial" charset="0"/>
                <a:cs typeface="Arial" charset="0"/>
              </a:rPr>
              <a:t> of the data analysis?</a:t>
            </a:r>
          </a:p>
          <a:p>
            <a:pPr>
              <a:lnSpc>
                <a:spcPts val="2800"/>
              </a:lnSpc>
            </a:pPr>
            <a:r>
              <a:rPr lang="en-US" sz="2000" dirty="0">
                <a:latin typeface="Arial" charset="0"/>
                <a:ea typeface="Arial" charset="0"/>
                <a:cs typeface="Arial" charset="0"/>
              </a:rPr>
              <a:t> </a:t>
            </a:r>
            <a:r>
              <a:rPr lang="en-US" sz="2000" dirty="0" smtClean="0">
                <a:latin typeface="Arial" charset="0"/>
                <a:ea typeface="Arial" charset="0"/>
                <a:cs typeface="Arial" charset="0"/>
              </a:rPr>
              <a:t>- How to </a:t>
            </a:r>
            <a:r>
              <a:rPr lang="en-US" sz="2000" b="1" i="1" u="sng" dirty="0" smtClean="0">
                <a:latin typeface="Arial" charset="0"/>
                <a:ea typeface="Arial" charset="0"/>
                <a:cs typeface="Arial" charset="0"/>
              </a:rPr>
              <a:t>collect</a:t>
            </a:r>
            <a:r>
              <a:rPr lang="en-US" sz="2000" dirty="0" smtClean="0">
                <a:latin typeface="Arial" charset="0"/>
                <a:ea typeface="Arial" charset="0"/>
                <a:cs typeface="Arial" charset="0"/>
              </a:rPr>
              <a:t> the data?</a:t>
            </a:r>
          </a:p>
          <a:p>
            <a:pPr>
              <a:lnSpc>
                <a:spcPts val="2800"/>
              </a:lnSpc>
            </a:pPr>
            <a:r>
              <a:rPr lang="en-US" sz="2000" dirty="0">
                <a:latin typeface="Arial" charset="0"/>
                <a:ea typeface="Arial" charset="0"/>
                <a:cs typeface="Arial" charset="0"/>
              </a:rPr>
              <a:t> </a:t>
            </a:r>
            <a:r>
              <a:rPr lang="en-US" sz="2000" dirty="0" smtClean="0">
                <a:latin typeface="Arial" charset="0"/>
                <a:ea typeface="Arial" charset="0"/>
                <a:cs typeface="Arial" charset="0"/>
              </a:rPr>
              <a:t>- How to </a:t>
            </a:r>
            <a:r>
              <a:rPr lang="en-US" sz="2000" b="1" i="1" u="sng" dirty="0" smtClean="0">
                <a:latin typeface="Arial" charset="0"/>
                <a:ea typeface="Arial" charset="0"/>
                <a:cs typeface="Arial" charset="0"/>
              </a:rPr>
              <a:t>analyze</a:t>
            </a:r>
            <a:r>
              <a:rPr lang="en-US" sz="2000" dirty="0" smtClean="0">
                <a:latin typeface="Arial" charset="0"/>
                <a:ea typeface="Arial" charset="0"/>
                <a:cs typeface="Arial" charset="0"/>
              </a:rPr>
              <a:t> the data?</a:t>
            </a:r>
          </a:p>
          <a:p>
            <a:pPr>
              <a:lnSpc>
                <a:spcPts val="2800"/>
              </a:lnSpc>
            </a:pPr>
            <a:r>
              <a:rPr lang="en-US" sz="2000" dirty="0">
                <a:latin typeface="Arial" charset="0"/>
                <a:ea typeface="Arial" charset="0"/>
                <a:cs typeface="Arial" charset="0"/>
              </a:rPr>
              <a:t> </a:t>
            </a:r>
            <a:r>
              <a:rPr lang="en-US" sz="2000" dirty="0" smtClean="0">
                <a:latin typeface="Arial" charset="0"/>
                <a:ea typeface="Arial" charset="0"/>
                <a:cs typeface="Arial" charset="0"/>
              </a:rPr>
              <a:t>- What’s the best way to </a:t>
            </a:r>
            <a:r>
              <a:rPr lang="en-US" sz="2000" b="1" i="1" u="sng" dirty="0" smtClean="0">
                <a:latin typeface="Arial" charset="0"/>
                <a:ea typeface="Arial" charset="0"/>
                <a:cs typeface="Arial" charset="0"/>
              </a:rPr>
              <a:t>communicate</a:t>
            </a:r>
            <a:r>
              <a:rPr lang="en-US" sz="2000" dirty="0" smtClean="0">
                <a:latin typeface="Arial" charset="0"/>
                <a:ea typeface="Arial" charset="0"/>
                <a:cs typeface="Arial" charset="0"/>
              </a:rPr>
              <a:t> the message?</a:t>
            </a:r>
          </a:p>
          <a:p>
            <a:pPr>
              <a:lnSpc>
                <a:spcPts val="2800"/>
              </a:lnSpc>
            </a:pPr>
            <a:endParaRPr lang="en-US" sz="2000" dirty="0">
              <a:latin typeface="Arial" charset="0"/>
              <a:ea typeface="Arial" charset="0"/>
              <a:cs typeface="Arial" charset="0"/>
            </a:endParaRPr>
          </a:p>
          <a:p>
            <a:pPr>
              <a:lnSpc>
                <a:spcPts val="2800"/>
              </a:lnSpc>
            </a:pPr>
            <a:r>
              <a:rPr lang="en-US" sz="2000" b="1" dirty="0" smtClean="0">
                <a:latin typeface="Arial" charset="0"/>
                <a:ea typeface="Arial" charset="0"/>
                <a:cs typeface="Arial" charset="0"/>
              </a:rPr>
              <a:t>Week 6, Tuesday and Thursday</a:t>
            </a:r>
            <a:r>
              <a:rPr lang="mr-IN" sz="2000" b="1" smtClean="0">
                <a:latin typeface="Arial" charset="0"/>
                <a:ea typeface="Arial" charset="0"/>
                <a:cs typeface="Arial" charset="0"/>
              </a:rPr>
              <a:t>…</a:t>
            </a:r>
            <a:endParaRPr lang="en-US" sz="2000" b="1" dirty="0" smtClean="0">
              <a:latin typeface="Arial" charset="0"/>
              <a:ea typeface="Arial" charset="0"/>
              <a:cs typeface="Arial" charset="0"/>
            </a:endParaRPr>
          </a:p>
          <a:p>
            <a:pPr>
              <a:lnSpc>
                <a:spcPts val="2800"/>
              </a:lnSpc>
            </a:pPr>
            <a:r>
              <a:rPr lang="en-US" sz="2000" dirty="0" smtClean="0">
                <a:latin typeface="Arial" charset="0"/>
                <a:ea typeface="Arial" charset="0"/>
                <a:cs typeface="Arial" charset="0"/>
              </a:rPr>
              <a:t>Present your own data analysis! (individual assignment, will be marked)</a:t>
            </a:r>
            <a:endParaRPr lang="en-US" sz="2000" dirty="0">
              <a:latin typeface="Arial" charset="0"/>
              <a:ea typeface="Arial" charset="0"/>
              <a:cs typeface="Arial" charset="0"/>
            </a:endParaRPr>
          </a:p>
        </p:txBody>
      </p:sp>
      <p:sp>
        <p:nvSpPr>
          <p:cNvPr id="3" name="Title 1"/>
          <p:cNvSpPr txBox="1">
            <a:spLocks/>
          </p:cNvSpPr>
          <p:nvPr/>
        </p:nvSpPr>
        <p:spPr>
          <a:xfrm>
            <a:off x="685800" y="552728"/>
            <a:ext cx="7772400" cy="8474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latin typeface="Arial" charset="0"/>
                <a:ea typeface="Arial" charset="0"/>
                <a:cs typeface="Arial" charset="0"/>
              </a:rPr>
              <a:t>Next Steps</a:t>
            </a:r>
            <a:endParaRPr lang="en-US" sz="3200" b="1" dirty="0">
              <a:latin typeface="Arial" charset="0"/>
              <a:ea typeface="Arial" charset="0"/>
              <a:cs typeface="Arial" charset="0"/>
            </a:endParaRPr>
          </a:p>
        </p:txBody>
      </p:sp>
      <p:sp>
        <p:nvSpPr>
          <p:cNvPr id="2" name="Slide Number Placeholder 1"/>
          <p:cNvSpPr>
            <a:spLocks noGrp="1"/>
          </p:cNvSpPr>
          <p:nvPr>
            <p:ph type="sldNum" sz="quarter" idx="12"/>
          </p:nvPr>
        </p:nvSpPr>
        <p:spPr/>
        <p:txBody>
          <a:bodyPr/>
          <a:lstStyle/>
          <a:p>
            <a:fld id="{69E57DC2-970A-4B3E-BB1C-7A09969E49DF}" type="slidenum">
              <a:rPr lang="en-US" smtClean="0"/>
              <a:t>48</a:t>
            </a:fld>
            <a:endParaRPr lang="en-US" dirty="0"/>
          </a:p>
        </p:txBody>
      </p:sp>
    </p:spTree>
    <p:extLst>
      <p:ext uri="{BB962C8B-B14F-4D97-AF65-F5344CB8AC3E}">
        <p14:creationId xmlns:p14="http://schemas.microsoft.com/office/powerpoint/2010/main" val="2828057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0" y="1967192"/>
            <a:ext cx="7772400" cy="16091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smtClean="0">
                <a:latin typeface="Arial" charset="0"/>
                <a:ea typeface="Arial" charset="0"/>
                <a:cs typeface="Arial" charset="0"/>
              </a:rPr>
              <a:t>Thanks!</a:t>
            </a:r>
            <a:endParaRPr lang="en-US" sz="4800" b="1" dirty="0">
              <a:latin typeface="Arial" charset="0"/>
              <a:ea typeface="Arial" charset="0"/>
              <a:cs typeface="Arial" charset="0"/>
            </a:endParaRPr>
          </a:p>
        </p:txBody>
      </p:sp>
      <p:sp>
        <p:nvSpPr>
          <p:cNvPr id="6" name="Slide Number Placeholder 5"/>
          <p:cNvSpPr>
            <a:spLocks noGrp="1"/>
          </p:cNvSpPr>
          <p:nvPr>
            <p:ph type="sldNum" sz="quarter" idx="12"/>
          </p:nvPr>
        </p:nvSpPr>
        <p:spPr/>
        <p:txBody>
          <a:bodyPr/>
          <a:lstStyle/>
          <a:p>
            <a:fld id="{69E57DC2-970A-4B3E-BB1C-7A09969E49DF}" type="slidenum">
              <a:rPr lang="en-US" smtClean="0"/>
              <a:t>49</a:t>
            </a:fld>
            <a:endParaRPr lang="en-US" dirty="0"/>
          </a:p>
        </p:txBody>
      </p:sp>
      <p:sp>
        <p:nvSpPr>
          <p:cNvPr id="20" name="Title 1"/>
          <p:cNvSpPr txBox="1">
            <a:spLocks/>
          </p:cNvSpPr>
          <p:nvPr/>
        </p:nvSpPr>
        <p:spPr>
          <a:xfrm>
            <a:off x="428625" y="3375309"/>
            <a:ext cx="8286750" cy="10808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Arial" charset="0"/>
                <a:ea typeface="Arial" charset="0"/>
                <a:cs typeface="Arial" charset="0"/>
              </a:rPr>
              <a:t>Jerry </a:t>
            </a:r>
            <a:r>
              <a:rPr lang="en-US" sz="2800" smtClean="0">
                <a:latin typeface="Arial" charset="0"/>
                <a:ea typeface="Arial" charset="0"/>
                <a:cs typeface="Arial" charset="0"/>
              </a:rPr>
              <a:t>Zhu   |   </a:t>
            </a:r>
            <a:r>
              <a:rPr lang="en-US" sz="2800" b="1" dirty="0" err="1" smtClean="0">
                <a:latin typeface="Arial" charset="0"/>
                <a:ea typeface="Arial" charset="0"/>
                <a:cs typeface="Arial" charset="0"/>
              </a:rPr>
              <a:t>jerry.zyn@gmail.com</a:t>
            </a:r>
            <a:endParaRPr lang="en-US" sz="2800" b="1" dirty="0">
              <a:latin typeface="Arial" charset="0"/>
              <a:ea typeface="Arial" charset="0"/>
              <a:cs typeface="Arial" charset="0"/>
            </a:endParaRPr>
          </a:p>
        </p:txBody>
      </p:sp>
    </p:spTree>
    <p:extLst>
      <p:ext uri="{BB962C8B-B14F-4D97-AF65-F5344CB8AC3E}">
        <p14:creationId xmlns:p14="http://schemas.microsoft.com/office/powerpoint/2010/main" val="4752671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9E57DC2-970A-4B3E-BB1C-7A09969E49DF}" type="slidenum">
              <a:rPr lang="en-US" smtClean="0"/>
              <a:t>5</a:t>
            </a:fld>
            <a:endParaRPr lang="en-US" dirty="0"/>
          </a:p>
        </p:txBody>
      </p:sp>
      <p:sp>
        <p:nvSpPr>
          <p:cNvPr id="7" name="Title 1"/>
          <p:cNvSpPr txBox="1">
            <a:spLocks/>
          </p:cNvSpPr>
          <p:nvPr/>
        </p:nvSpPr>
        <p:spPr>
          <a:xfrm>
            <a:off x="685800" y="681320"/>
            <a:ext cx="7772400" cy="890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latin typeface="Arial" charset="0"/>
                <a:ea typeface="Arial" charset="0"/>
                <a:cs typeface="Arial" charset="0"/>
              </a:rPr>
              <a:t>5 Words that Define Big Data</a:t>
            </a:r>
            <a:endParaRPr lang="en-US" sz="3600" b="1" dirty="0">
              <a:latin typeface="Arial" charset="0"/>
              <a:ea typeface="Arial" charset="0"/>
              <a:cs typeface="Arial" charset="0"/>
            </a:endParaRPr>
          </a:p>
        </p:txBody>
      </p:sp>
      <p:sp>
        <p:nvSpPr>
          <p:cNvPr id="5" name="Title 1"/>
          <p:cNvSpPr txBox="1">
            <a:spLocks/>
          </p:cNvSpPr>
          <p:nvPr/>
        </p:nvSpPr>
        <p:spPr>
          <a:xfrm>
            <a:off x="685800" y="2357438"/>
            <a:ext cx="7772400" cy="33047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charset="0"/>
                <a:ea typeface="Arial" charset="0"/>
                <a:cs typeface="Arial" charset="0"/>
              </a:rPr>
              <a:t>Variability. </a:t>
            </a:r>
            <a:r>
              <a:rPr lang="en-US" sz="2000" dirty="0">
                <a:latin typeface="Arial" charset="0"/>
                <a:ea typeface="Arial" charset="0"/>
                <a:cs typeface="Arial" charset="0"/>
              </a:rPr>
              <a:t>In addition to the increasing velocities and varieties of data, data flows can be highly inconsistent with periodic peaks. Is something trending in social media? Daily, seasonal and event-triggered peak data loads can be challenging to manage. Even more so with unstructured data</a:t>
            </a:r>
            <a:r>
              <a:rPr lang="en-US" sz="2000" dirty="0" smtClean="0">
                <a:latin typeface="Arial" charset="0"/>
                <a:ea typeface="Arial" charset="0"/>
                <a:cs typeface="Arial" charset="0"/>
              </a:rPr>
              <a:t>.</a:t>
            </a:r>
          </a:p>
          <a:p>
            <a:endParaRPr lang="en-US" sz="2000" dirty="0">
              <a:latin typeface="Arial" charset="0"/>
              <a:ea typeface="Arial" charset="0"/>
              <a:cs typeface="Arial" charset="0"/>
            </a:endParaRPr>
          </a:p>
          <a:p>
            <a:r>
              <a:rPr lang="en-US" sz="2000" b="1" dirty="0">
                <a:latin typeface="Arial" charset="0"/>
                <a:ea typeface="Arial" charset="0"/>
                <a:cs typeface="Arial" charset="0"/>
              </a:rPr>
              <a:t>Complexity. </a:t>
            </a:r>
            <a:r>
              <a:rPr lang="en-US" sz="2000" dirty="0">
                <a:latin typeface="Arial" charset="0"/>
                <a:ea typeface="Arial" charset="0"/>
                <a:cs typeface="Arial" charset="0"/>
              </a:rPr>
              <a:t>Today's data comes from multiple sources, which makes it difficult to link, match, cleanse and transform data across systems. However, it’s necessary to connect and correlate relationships, hierarchies and multiple data linkages or your data can quickly spiral out of control.</a:t>
            </a:r>
            <a:endParaRPr lang="en-US" sz="2000" b="1" dirty="0">
              <a:latin typeface="Arial" charset="0"/>
              <a:ea typeface="Arial" charset="0"/>
              <a:cs typeface="Arial" charset="0"/>
            </a:endParaRPr>
          </a:p>
        </p:txBody>
      </p:sp>
    </p:spTree>
    <p:extLst>
      <p:ext uri="{BB962C8B-B14F-4D97-AF65-F5344CB8AC3E}">
        <p14:creationId xmlns:p14="http://schemas.microsoft.com/office/powerpoint/2010/main" val="21029900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9E57DC2-970A-4B3E-BB1C-7A09969E49DF}" type="slidenum">
              <a:rPr lang="en-US" smtClean="0"/>
              <a:t>6</a:t>
            </a:fld>
            <a:endParaRPr lang="en-US" dirty="0"/>
          </a:p>
        </p:txBody>
      </p:sp>
      <p:sp>
        <p:nvSpPr>
          <p:cNvPr id="7" name="Title 1"/>
          <p:cNvSpPr txBox="1">
            <a:spLocks/>
          </p:cNvSpPr>
          <p:nvPr/>
        </p:nvSpPr>
        <p:spPr>
          <a:xfrm>
            <a:off x="685800" y="681320"/>
            <a:ext cx="7772400" cy="890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Arial" charset="0"/>
                <a:ea typeface="Arial" charset="0"/>
                <a:cs typeface="Arial" charset="0"/>
              </a:rPr>
              <a:t>Why Is Big Data Important? </a:t>
            </a:r>
          </a:p>
        </p:txBody>
      </p:sp>
      <p:sp>
        <p:nvSpPr>
          <p:cNvPr id="5" name="Title 1"/>
          <p:cNvSpPr txBox="1">
            <a:spLocks/>
          </p:cNvSpPr>
          <p:nvPr/>
        </p:nvSpPr>
        <p:spPr>
          <a:xfrm>
            <a:off x="685800" y="1871654"/>
            <a:ext cx="7772400" cy="33047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Arial" charset="0"/>
                <a:ea typeface="Arial" charset="0"/>
                <a:cs typeface="Arial" charset="0"/>
              </a:rPr>
              <a:t>The importance of big data doesn’t revolve around how much data you have, but what you do with it. You can take data from any source and analyze it to find answers that </a:t>
            </a:r>
            <a:r>
              <a:rPr lang="en-US" sz="2400" dirty="0" smtClean="0">
                <a:latin typeface="Arial" charset="0"/>
                <a:ea typeface="Arial" charset="0"/>
                <a:cs typeface="Arial" charset="0"/>
              </a:rPr>
              <a:t>enable:</a:t>
            </a:r>
            <a:endParaRPr lang="en-US" sz="2400" dirty="0">
              <a:latin typeface="Arial" charset="0"/>
              <a:ea typeface="Arial" charset="0"/>
              <a:cs typeface="Arial" charset="0"/>
            </a:endParaRPr>
          </a:p>
          <a:p>
            <a:pPr marL="457200" indent="-457200">
              <a:buAutoNum type="arabicParenR"/>
            </a:pPr>
            <a:r>
              <a:rPr lang="en-US" sz="2400" dirty="0">
                <a:latin typeface="Arial" charset="0"/>
                <a:ea typeface="Arial" charset="0"/>
                <a:cs typeface="Arial" charset="0"/>
              </a:rPr>
              <a:t>C</a:t>
            </a:r>
            <a:r>
              <a:rPr lang="en-US" sz="2400" dirty="0" smtClean="0">
                <a:latin typeface="Arial" charset="0"/>
                <a:ea typeface="Arial" charset="0"/>
                <a:cs typeface="Arial" charset="0"/>
              </a:rPr>
              <a:t>ost reductions</a:t>
            </a:r>
          </a:p>
          <a:p>
            <a:pPr marL="457200" indent="-457200">
              <a:buAutoNum type="arabicParenR"/>
            </a:pPr>
            <a:r>
              <a:rPr lang="en-US" sz="2400" dirty="0">
                <a:latin typeface="Arial" charset="0"/>
                <a:ea typeface="Arial" charset="0"/>
                <a:cs typeface="Arial" charset="0"/>
              </a:rPr>
              <a:t>T</a:t>
            </a:r>
            <a:r>
              <a:rPr lang="en-US" sz="2400" dirty="0" smtClean="0">
                <a:latin typeface="Arial" charset="0"/>
                <a:ea typeface="Arial" charset="0"/>
                <a:cs typeface="Arial" charset="0"/>
              </a:rPr>
              <a:t>ime reductions</a:t>
            </a:r>
          </a:p>
          <a:p>
            <a:pPr marL="457200" indent="-457200">
              <a:buAutoNum type="arabicParenR"/>
            </a:pPr>
            <a:r>
              <a:rPr lang="en-US" sz="2400" dirty="0">
                <a:latin typeface="Arial" charset="0"/>
                <a:ea typeface="Arial" charset="0"/>
                <a:cs typeface="Arial" charset="0"/>
              </a:rPr>
              <a:t>N</a:t>
            </a:r>
            <a:r>
              <a:rPr lang="en-US" sz="2400" dirty="0" smtClean="0">
                <a:latin typeface="Arial" charset="0"/>
                <a:ea typeface="Arial" charset="0"/>
                <a:cs typeface="Arial" charset="0"/>
              </a:rPr>
              <a:t>ew </a:t>
            </a:r>
            <a:r>
              <a:rPr lang="en-US" sz="2400" dirty="0">
                <a:latin typeface="Arial" charset="0"/>
                <a:ea typeface="Arial" charset="0"/>
                <a:cs typeface="Arial" charset="0"/>
              </a:rPr>
              <a:t>product development and optimized </a:t>
            </a:r>
            <a:r>
              <a:rPr lang="en-US" sz="2400" dirty="0" smtClean="0">
                <a:latin typeface="Arial" charset="0"/>
                <a:ea typeface="Arial" charset="0"/>
                <a:cs typeface="Arial" charset="0"/>
              </a:rPr>
              <a:t>offerings</a:t>
            </a:r>
          </a:p>
          <a:p>
            <a:pPr marL="457200" indent="-457200">
              <a:buAutoNum type="arabicParenR"/>
            </a:pPr>
            <a:r>
              <a:rPr lang="en-US" sz="2400" dirty="0">
                <a:latin typeface="Arial" charset="0"/>
                <a:ea typeface="Arial" charset="0"/>
                <a:cs typeface="Arial" charset="0"/>
              </a:rPr>
              <a:t>S</a:t>
            </a:r>
            <a:r>
              <a:rPr lang="en-US" sz="2400" dirty="0" smtClean="0">
                <a:latin typeface="Arial" charset="0"/>
                <a:ea typeface="Arial" charset="0"/>
                <a:cs typeface="Arial" charset="0"/>
              </a:rPr>
              <a:t>mart </a:t>
            </a:r>
            <a:r>
              <a:rPr lang="en-US" sz="2400" dirty="0">
                <a:latin typeface="Arial" charset="0"/>
                <a:ea typeface="Arial" charset="0"/>
                <a:cs typeface="Arial" charset="0"/>
              </a:rPr>
              <a:t>decision </a:t>
            </a:r>
            <a:r>
              <a:rPr lang="en-US" sz="2400" dirty="0" smtClean="0">
                <a:latin typeface="Arial" charset="0"/>
                <a:ea typeface="Arial" charset="0"/>
                <a:cs typeface="Arial" charset="0"/>
              </a:rPr>
              <a:t>making</a:t>
            </a:r>
            <a:endParaRPr lang="en-US" sz="2400" dirty="0">
              <a:latin typeface="Arial" charset="0"/>
              <a:ea typeface="Arial" charset="0"/>
              <a:cs typeface="Arial" charset="0"/>
            </a:endParaRPr>
          </a:p>
        </p:txBody>
      </p:sp>
    </p:spTree>
    <p:extLst>
      <p:ext uri="{BB962C8B-B14F-4D97-AF65-F5344CB8AC3E}">
        <p14:creationId xmlns:p14="http://schemas.microsoft.com/office/powerpoint/2010/main" val="1559684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9E57DC2-970A-4B3E-BB1C-7A09969E49DF}" type="slidenum">
              <a:rPr lang="en-US" smtClean="0"/>
              <a:t>7</a:t>
            </a:fld>
            <a:endParaRPr lang="en-US" dirty="0"/>
          </a:p>
        </p:txBody>
      </p:sp>
      <p:sp>
        <p:nvSpPr>
          <p:cNvPr id="7" name="Title 1"/>
          <p:cNvSpPr txBox="1">
            <a:spLocks/>
          </p:cNvSpPr>
          <p:nvPr/>
        </p:nvSpPr>
        <p:spPr>
          <a:xfrm>
            <a:off x="685800" y="681320"/>
            <a:ext cx="7772400" cy="890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latin typeface="Arial" charset="0"/>
                <a:ea typeface="Arial" charset="0"/>
                <a:cs typeface="Arial" charset="0"/>
              </a:rPr>
              <a:t>Big Data in Action - Examples</a:t>
            </a:r>
            <a:endParaRPr lang="en-US" sz="3600" b="1" dirty="0">
              <a:latin typeface="Arial" charset="0"/>
              <a:ea typeface="Arial" charset="0"/>
              <a:cs typeface="Arial" charset="0"/>
            </a:endParaRPr>
          </a:p>
        </p:txBody>
      </p:sp>
    </p:spTree>
    <p:extLst>
      <p:ext uri="{BB962C8B-B14F-4D97-AF65-F5344CB8AC3E}">
        <p14:creationId xmlns:p14="http://schemas.microsoft.com/office/powerpoint/2010/main" val="11246447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E57DC2-970A-4B3E-BB1C-7A09969E49DF}" type="slidenum">
              <a:rPr lang="en-US" smtClean="0"/>
              <a:t>8</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6430" y="628648"/>
            <a:ext cx="16727780" cy="5656263"/>
          </a:xfrm>
          <a:prstGeom prst="rect">
            <a:avLst/>
          </a:prstGeom>
        </p:spPr>
      </p:pic>
      <p:sp>
        <p:nvSpPr>
          <p:cNvPr id="8" name="Title 1"/>
          <p:cNvSpPr txBox="1">
            <a:spLocks/>
          </p:cNvSpPr>
          <p:nvPr/>
        </p:nvSpPr>
        <p:spPr>
          <a:xfrm>
            <a:off x="685800" y="681320"/>
            <a:ext cx="7772400" cy="890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b="1" dirty="0" smtClean="0">
                <a:solidFill>
                  <a:schemeClr val="bg1"/>
                </a:solidFill>
                <a:latin typeface="Arial" charset="0"/>
                <a:ea typeface="Arial" charset="0"/>
                <a:cs typeface="Arial" charset="0"/>
              </a:rPr>
              <a:t>Example: </a:t>
            </a:r>
            <a:r>
              <a:rPr lang="en-US" altLang="zh-CN" sz="3600" b="1" dirty="0" err="1" smtClean="0">
                <a:solidFill>
                  <a:schemeClr val="bg1"/>
                </a:solidFill>
                <a:latin typeface="Arial" charset="0"/>
                <a:ea typeface="Arial" charset="0"/>
                <a:cs typeface="Arial" charset="0"/>
              </a:rPr>
              <a:t>Alibaba</a:t>
            </a:r>
            <a:endParaRPr lang="en-US" sz="3600" b="1" dirty="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3918406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85800" y="1086425"/>
            <a:ext cx="7772400" cy="45714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Arial" charset="0"/>
              <a:buChar char="•"/>
            </a:pPr>
            <a:r>
              <a:rPr lang="en-US" sz="2400" dirty="0" smtClean="0">
                <a:latin typeface="Arial" charset="0"/>
                <a:ea typeface="Arial" charset="0"/>
                <a:cs typeface="Arial" charset="0"/>
              </a:rPr>
              <a:t>In </a:t>
            </a:r>
            <a:r>
              <a:rPr lang="en-US" sz="2400" dirty="0">
                <a:latin typeface="Arial" charset="0"/>
                <a:ea typeface="Arial" charset="0"/>
                <a:cs typeface="Arial" charset="0"/>
              </a:rPr>
              <a:t>2016 </a:t>
            </a:r>
            <a:r>
              <a:rPr lang="en-US" sz="2400" dirty="0" smtClean="0">
                <a:latin typeface="Arial" charset="0"/>
                <a:ea typeface="Arial" charset="0"/>
                <a:cs typeface="Arial" charset="0"/>
              </a:rPr>
              <a:t>Double-11 </a:t>
            </a:r>
            <a:r>
              <a:rPr lang="en-US" sz="2400" dirty="0">
                <a:latin typeface="Arial" charset="0"/>
                <a:ea typeface="Arial" charset="0"/>
                <a:cs typeface="Arial" charset="0"/>
              </a:rPr>
              <a:t>Festival, </a:t>
            </a:r>
            <a:r>
              <a:rPr lang="en-US" sz="2400" dirty="0" err="1">
                <a:latin typeface="Arial" charset="0"/>
                <a:ea typeface="Arial" charset="0"/>
                <a:cs typeface="Arial" charset="0"/>
              </a:rPr>
              <a:t>Alibaba’s</a:t>
            </a:r>
            <a:r>
              <a:rPr lang="en-US" sz="2400" dirty="0">
                <a:latin typeface="Arial" charset="0"/>
                <a:ea typeface="Arial" charset="0"/>
                <a:cs typeface="Arial" charset="0"/>
              </a:rPr>
              <a:t> shopping platforms achieved a gross merchandise volume (GMV) of $17.8 billion, up from $14.3 billion the previous </a:t>
            </a:r>
            <a:r>
              <a:rPr lang="en-US" sz="2400" dirty="0" smtClean="0">
                <a:latin typeface="Arial" charset="0"/>
                <a:ea typeface="Arial" charset="0"/>
                <a:cs typeface="Arial" charset="0"/>
              </a:rPr>
              <a:t>year, with </a:t>
            </a:r>
            <a:r>
              <a:rPr lang="en-US" sz="2400" dirty="0">
                <a:latin typeface="Arial" charset="0"/>
                <a:ea typeface="Arial" charset="0"/>
                <a:cs typeface="Arial" charset="0"/>
              </a:rPr>
              <a:t>a peak of 175,000 transactions and 120,000 payments per second</a:t>
            </a:r>
            <a:r>
              <a:rPr lang="en-US" sz="2400" dirty="0" smtClean="0">
                <a:latin typeface="Arial" charset="0"/>
                <a:ea typeface="Arial" charset="0"/>
                <a:cs typeface="Arial" charset="0"/>
              </a:rPr>
              <a:t>.</a:t>
            </a:r>
          </a:p>
          <a:p>
            <a:pPr marL="457200" indent="-457200">
              <a:buFont typeface="Arial" charset="0"/>
              <a:buChar char="•"/>
            </a:pPr>
            <a:endParaRPr lang="en-US" sz="2400" dirty="0">
              <a:latin typeface="Arial" charset="0"/>
              <a:ea typeface="Arial" charset="0"/>
              <a:cs typeface="Arial" charset="0"/>
            </a:endParaRPr>
          </a:p>
          <a:p>
            <a:pPr marL="457200" indent="-457200">
              <a:buFont typeface="Arial" charset="0"/>
              <a:buChar char="•"/>
            </a:pPr>
            <a:r>
              <a:rPr lang="en-US" sz="2400" dirty="0" smtClean="0">
                <a:latin typeface="Arial" charset="0"/>
                <a:ea typeface="Arial" charset="0"/>
                <a:cs typeface="Arial" charset="0"/>
              </a:rPr>
              <a:t>The </a:t>
            </a:r>
            <a:r>
              <a:rPr lang="en-US" sz="2400" dirty="0">
                <a:latin typeface="Arial" charset="0"/>
                <a:ea typeface="Arial" charset="0"/>
                <a:cs typeface="Arial" charset="0"/>
              </a:rPr>
              <a:t>Festival showcases </a:t>
            </a:r>
            <a:r>
              <a:rPr lang="en-US" sz="2400" dirty="0" err="1">
                <a:latin typeface="Arial" charset="0"/>
                <a:ea typeface="Arial" charset="0"/>
                <a:cs typeface="Arial" charset="0"/>
              </a:rPr>
              <a:t>Alibaba’s</a:t>
            </a:r>
            <a:r>
              <a:rPr lang="en-US" sz="2400" dirty="0">
                <a:latin typeface="Arial" charset="0"/>
                <a:ea typeface="Arial" charset="0"/>
                <a:cs typeface="Arial" charset="0"/>
              </a:rPr>
              <a:t> innovations in key technology areas such as big data, cloud computing, artificial intelligence, and virtual reality</a:t>
            </a:r>
            <a:r>
              <a:rPr lang="en-US" sz="2400" dirty="0" smtClean="0">
                <a:latin typeface="Arial" charset="0"/>
                <a:ea typeface="Arial" charset="0"/>
                <a:cs typeface="Arial" charset="0"/>
              </a:rPr>
              <a:t>.</a:t>
            </a:r>
            <a:endParaRPr lang="en-US" sz="2400" dirty="0">
              <a:latin typeface="Arial" charset="0"/>
              <a:ea typeface="Arial" charset="0"/>
              <a:cs typeface="Arial" charset="0"/>
            </a:endParaRPr>
          </a:p>
        </p:txBody>
      </p:sp>
      <p:sp>
        <p:nvSpPr>
          <p:cNvPr id="2" name="Slide Number Placeholder 1"/>
          <p:cNvSpPr>
            <a:spLocks noGrp="1"/>
          </p:cNvSpPr>
          <p:nvPr>
            <p:ph type="sldNum" sz="quarter" idx="12"/>
          </p:nvPr>
        </p:nvSpPr>
        <p:spPr/>
        <p:txBody>
          <a:bodyPr/>
          <a:lstStyle/>
          <a:p>
            <a:fld id="{69E57DC2-970A-4B3E-BB1C-7A09969E49DF}" type="slidenum">
              <a:rPr lang="en-US" smtClean="0"/>
              <a:t>9</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6020430"/>
            <a:ext cx="1592263" cy="671841"/>
          </a:xfrm>
          <a:prstGeom prst="rect">
            <a:avLst/>
          </a:prstGeom>
        </p:spPr>
      </p:pic>
    </p:spTree>
    <p:extLst>
      <p:ext uri="{BB962C8B-B14F-4D97-AF65-F5344CB8AC3E}">
        <p14:creationId xmlns:p14="http://schemas.microsoft.com/office/powerpoint/2010/main" val="3031245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556</TotalTime>
  <Words>2452</Words>
  <Application>Microsoft Macintosh PowerPoint</Application>
  <PresentationFormat>On-screen Show (4:3)</PresentationFormat>
  <Paragraphs>257</Paragraphs>
  <Slides>49</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Calibri Light</vt:lpstr>
      <vt:lpstr>Wingdings</vt:lpstr>
      <vt:lpstr>Office Theme</vt:lpstr>
      <vt:lpstr>Business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create a  5-minute Pitch</dc:title>
  <dc:creator>Jerry Zhu</dc:creator>
  <cp:lastModifiedBy>Jerry Zhu</cp:lastModifiedBy>
  <cp:revision>45</cp:revision>
  <dcterms:created xsi:type="dcterms:W3CDTF">2017-05-18T09:43:51Z</dcterms:created>
  <dcterms:modified xsi:type="dcterms:W3CDTF">2018-06-10T12:58:51Z</dcterms:modified>
</cp:coreProperties>
</file>