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2D15C-DBCB-4208-9A86-F823A2A8755C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FDFC8A-B1F3-4998-9417-23B26427C1C9}">
      <dgm:prSet custT="1"/>
      <dgm:spPr/>
      <dgm:t>
        <a:bodyPr/>
        <a:lstStyle/>
        <a:p>
          <a:r>
            <a:rPr lang="en-US" sz="2400" dirty="0"/>
            <a:t>Using Bluetooth to locate and follow the owner </a:t>
          </a:r>
        </a:p>
      </dgm:t>
    </dgm:pt>
    <dgm:pt modelId="{785896EF-327D-495C-88BF-2B8F54AAEE55}" type="parTrans" cxnId="{189B20C6-386D-4D9B-A04E-7AE8FF94BDDC}">
      <dgm:prSet/>
      <dgm:spPr/>
      <dgm:t>
        <a:bodyPr/>
        <a:lstStyle/>
        <a:p>
          <a:endParaRPr lang="en-US"/>
        </a:p>
      </dgm:t>
    </dgm:pt>
    <dgm:pt modelId="{BA000BC7-4586-4DD1-A298-6DED00764F99}" type="sibTrans" cxnId="{189B20C6-386D-4D9B-A04E-7AE8FF94BDDC}">
      <dgm:prSet/>
      <dgm:spPr/>
      <dgm:t>
        <a:bodyPr/>
        <a:lstStyle/>
        <a:p>
          <a:endParaRPr lang="en-US"/>
        </a:p>
      </dgm:t>
    </dgm:pt>
    <dgm:pt modelId="{18445F9C-9F32-4BD5-A60D-80A62D12AB37}">
      <dgm:prSet custT="1"/>
      <dgm:spPr/>
      <dgm:t>
        <a:bodyPr/>
        <a:lstStyle/>
        <a:p>
          <a:r>
            <a:rPr lang="en-US" sz="2400" dirty="0"/>
            <a:t>Obstacle avoidance through sensors</a:t>
          </a:r>
        </a:p>
      </dgm:t>
    </dgm:pt>
    <dgm:pt modelId="{D65B3218-8D59-454D-B556-69F3ECA8487C}" type="parTrans" cxnId="{352F7E43-FE45-47AF-9346-81AF6332391F}">
      <dgm:prSet/>
      <dgm:spPr/>
      <dgm:t>
        <a:bodyPr/>
        <a:lstStyle/>
        <a:p>
          <a:endParaRPr lang="en-US"/>
        </a:p>
      </dgm:t>
    </dgm:pt>
    <dgm:pt modelId="{2985FFD2-9B75-40BE-963C-81D7A1A0E7E8}" type="sibTrans" cxnId="{352F7E43-FE45-47AF-9346-81AF6332391F}">
      <dgm:prSet/>
      <dgm:spPr/>
      <dgm:t>
        <a:bodyPr/>
        <a:lstStyle/>
        <a:p>
          <a:endParaRPr lang="en-US"/>
        </a:p>
      </dgm:t>
    </dgm:pt>
    <dgm:pt modelId="{E2980393-46B7-42B4-9428-D934C7644925}">
      <dgm:prSet custT="1"/>
      <dgm:spPr/>
      <dgm:t>
        <a:bodyPr/>
        <a:lstStyle/>
        <a:p>
          <a:r>
            <a:rPr lang="en-US" sz="2400" dirty="0"/>
            <a:t>Automatic alarm</a:t>
          </a:r>
        </a:p>
      </dgm:t>
    </dgm:pt>
    <dgm:pt modelId="{BEA4ECC4-3755-432F-ACB7-5F31C28BE52A}" type="parTrans" cxnId="{5A8770E2-A66A-47A7-97A1-34EE207E64F1}">
      <dgm:prSet/>
      <dgm:spPr/>
      <dgm:t>
        <a:bodyPr/>
        <a:lstStyle/>
        <a:p>
          <a:endParaRPr lang="en-US"/>
        </a:p>
      </dgm:t>
    </dgm:pt>
    <dgm:pt modelId="{07998E28-182C-4507-9AA2-58D7B30602F2}" type="sibTrans" cxnId="{5A8770E2-A66A-47A7-97A1-34EE207E64F1}">
      <dgm:prSet/>
      <dgm:spPr/>
      <dgm:t>
        <a:bodyPr/>
        <a:lstStyle/>
        <a:p>
          <a:endParaRPr lang="en-US"/>
        </a:p>
      </dgm:t>
    </dgm:pt>
    <dgm:pt modelId="{C47A6424-74C0-45ED-A2B0-833264984A2D}" type="pres">
      <dgm:prSet presAssocID="{F152D15C-DBCB-4208-9A86-F823A2A8755C}" presName="Name0" presStyleCnt="0">
        <dgm:presLayoutVars>
          <dgm:dir/>
          <dgm:animLvl val="lvl"/>
          <dgm:resizeHandles val="exact"/>
        </dgm:presLayoutVars>
      </dgm:prSet>
      <dgm:spPr/>
    </dgm:pt>
    <dgm:pt modelId="{982680ED-5E02-4668-9D91-7832E71381CA}" type="pres">
      <dgm:prSet presAssocID="{ADFDFC8A-B1F3-4998-9417-23B26427C1C9}" presName="composite" presStyleCnt="0"/>
      <dgm:spPr/>
    </dgm:pt>
    <dgm:pt modelId="{84D4A56A-E2DE-4413-9393-0DA6DB222695}" type="pres">
      <dgm:prSet presAssocID="{ADFDFC8A-B1F3-4998-9417-23B26427C1C9}" presName="parTx" presStyleLbl="alignNode1" presStyleIdx="0" presStyleCnt="3" custLinFactNeighborX="-847" custLinFactNeighborY="-749">
        <dgm:presLayoutVars>
          <dgm:chMax val="0"/>
          <dgm:chPref val="0"/>
        </dgm:presLayoutVars>
      </dgm:prSet>
      <dgm:spPr/>
    </dgm:pt>
    <dgm:pt modelId="{78A0EC80-9D26-4293-B9C4-C8D31C5FDB65}" type="pres">
      <dgm:prSet presAssocID="{ADFDFC8A-B1F3-4998-9417-23B26427C1C9}" presName="desTx" presStyleLbl="alignAccFollowNode1" presStyleIdx="0" presStyleCnt="3">
        <dgm:presLayoutVars/>
      </dgm:prSet>
      <dgm:spPr>
        <a:solidFill>
          <a:schemeClr val="accent2">
            <a:tint val="40000"/>
            <a:hueOff val="0"/>
            <a:satOff val="0"/>
            <a:lumOff val="0"/>
            <a:alpha val="90000"/>
          </a:schemeClr>
        </a:solidFill>
      </dgm:spPr>
    </dgm:pt>
    <dgm:pt modelId="{B36772BF-8160-41C7-B560-A6851244FD63}" type="pres">
      <dgm:prSet presAssocID="{BA000BC7-4586-4DD1-A298-6DED00764F99}" presName="space" presStyleCnt="0"/>
      <dgm:spPr/>
    </dgm:pt>
    <dgm:pt modelId="{ED021942-AEAF-4164-A4B6-D5251528536E}" type="pres">
      <dgm:prSet presAssocID="{18445F9C-9F32-4BD5-A60D-80A62D12AB37}" presName="composite" presStyleCnt="0"/>
      <dgm:spPr/>
    </dgm:pt>
    <dgm:pt modelId="{F1DCE177-D5CD-4051-8489-AD5C9189D573}" type="pres">
      <dgm:prSet presAssocID="{18445F9C-9F32-4BD5-A60D-80A62D12AB37}" presName="parTx" presStyleLbl="alignNode1" presStyleIdx="1" presStyleCnt="3">
        <dgm:presLayoutVars>
          <dgm:chMax val="0"/>
          <dgm:chPref val="0"/>
        </dgm:presLayoutVars>
      </dgm:prSet>
      <dgm:spPr/>
    </dgm:pt>
    <dgm:pt modelId="{D512B342-1653-442E-9599-072EC71D0844}" type="pres">
      <dgm:prSet presAssocID="{18445F9C-9F32-4BD5-A60D-80A62D12AB37}" presName="desTx" presStyleLbl="alignAccFollowNode1" presStyleIdx="1" presStyleCnt="3">
        <dgm:presLayoutVars/>
      </dgm:prSet>
      <dgm:spPr/>
    </dgm:pt>
    <dgm:pt modelId="{B573A1DA-C9F1-4CAD-A3C2-D4F6148E9BE2}" type="pres">
      <dgm:prSet presAssocID="{2985FFD2-9B75-40BE-963C-81D7A1A0E7E8}" presName="space" presStyleCnt="0"/>
      <dgm:spPr/>
    </dgm:pt>
    <dgm:pt modelId="{DF758B87-EAE6-43FE-AB33-CA84E2B5DA8D}" type="pres">
      <dgm:prSet presAssocID="{E2980393-46B7-42B4-9428-D934C7644925}" presName="composite" presStyleCnt="0"/>
      <dgm:spPr/>
    </dgm:pt>
    <dgm:pt modelId="{F310AFF6-7023-40F5-83BD-A6B1B7354B15}" type="pres">
      <dgm:prSet presAssocID="{E2980393-46B7-42B4-9428-D934C7644925}" presName="parTx" presStyleLbl="alignNode1" presStyleIdx="2" presStyleCnt="3">
        <dgm:presLayoutVars>
          <dgm:chMax val="0"/>
          <dgm:chPref val="0"/>
        </dgm:presLayoutVars>
      </dgm:prSet>
      <dgm:spPr/>
    </dgm:pt>
    <dgm:pt modelId="{27670981-439F-4654-B2D9-A4EAF928C71C}" type="pres">
      <dgm:prSet presAssocID="{E2980393-46B7-42B4-9428-D934C7644925}" presName="desTx" presStyleLbl="alignAccFollowNode1" presStyleIdx="2" presStyleCnt="3">
        <dgm:presLayoutVars/>
      </dgm:prSet>
      <dgm:spPr/>
    </dgm:pt>
  </dgm:ptLst>
  <dgm:cxnLst>
    <dgm:cxn modelId="{352F7E43-FE45-47AF-9346-81AF6332391F}" srcId="{F152D15C-DBCB-4208-9A86-F823A2A8755C}" destId="{18445F9C-9F32-4BD5-A60D-80A62D12AB37}" srcOrd="1" destOrd="0" parTransId="{D65B3218-8D59-454D-B556-69F3ECA8487C}" sibTransId="{2985FFD2-9B75-40BE-963C-81D7A1A0E7E8}"/>
    <dgm:cxn modelId="{BDD4C368-C2E6-4253-8F3B-33C8F99ED0A4}" type="presOf" srcId="{18445F9C-9F32-4BD5-A60D-80A62D12AB37}" destId="{F1DCE177-D5CD-4051-8489-AD5C9189D573}" srcOrd="0" destOrd="0" presId="urn:microsoft.com/office/officeart/2016/7/layout/HorizontalActionList"/>
    <dgm:cxn modelId="{8540AC95-FC04-4781-9607-7097FEF67C01}" type="presOf" srcId="{ADFDFC8A-B1F3-4998-9417-23B26427C1C9}" destId="{84D4A56A-E2DE-4413-9393-0DA6DB222695}" srcOrd="0" destOrd="0" presId="urn:microsoft.com/office/officeart/2016/7/layout/HorizontalActionList"/>
    <dgm:cxn modelId="{189B20C6-386D-4D9B-A04E-7AE8FF94BDDC}" srcId="{F152D15C-DBCB-4208-9A86-F823A2A8755C}" destId="{ADFDFC8A-B1F3-4998-9417-23B26427C1C9}" srcOrd="0" destOrd="0" parTransId="{785896EF-327D-495C-88BF-2B8F54AAEE55}" sibTransId="{BA000BC7-4586-4DD1-A298-6DED00764F99}"/>
    <dgm:cxn modelId="{B9653FCD-C3AD-47CF-993A-4BD0DFA4E139}" type="presOf" srcId="{E2980393-46B7-42B4-9428-D934C7644925}" destId="{F310AFF6-7023-40F5-83BD-A6B1B7354B15}" srcOrd="0" destOrd="0" presId="urn:microsoft.com/office/officeart/2016/7/layout/HorizontalActionList"/>
    <dgm:cxn modelId="{5A8770E2-A66A-47A7-97A1-34EE207E64F1}" srcId="{F152D15C-DBCB-4208-9A86-F823A2A8755C}" destId="{E2980393-46B7-42B4-9428-D934C7644925}" srcOrd="2" destOrd="0" parTransId="{BEA4ECC4-3755-432F-ACB7-5F31C28BE52A}" sibTransId="{07998E28-182C-4507-9AA2-58D7B30602F2}"/>
    <dgm:cxn modelId="{F76307EC-9E3B-4913-B3CA-BB46294DD96E}" type="presOf" srcId="{F152D15C-DBCB-4208-9A86-F823A2A8755C}" destId="{C47A6424-74C0-45ED-A2B0-833264984A2D}" srcOrd="0" destOrd="0" presId="urn:microsoft.com/office/officeart/2016/7/layout/HorizontalActionList"/>
    <dgm:cxn modelId="{7C3ADC26-D277-449D-B25B-ABD9CACEAC7B}" type="presParOf" srcId="{C47A6424-74C0-45ED-A2B0-833264984A2D}" destId="{982680ED-5E02-4668-9D91-7832E71381CA}" srcOrd="0" destOrd="0" presId="urn:microsoft.com/office/officeart/2016/7/layout/HorizontalActionList"/>
    <dgm:cxn modelId="{B5D98746-977C-4794-A3F1-07E62207CF14}" type="presParOf" srcId="{982680ED-5E02-4668-9D91-7832E71381CA}" destId="{84D4A56A-E2DE-4413-9393-0DA6DB222695}" srcOrd="0" destOrd="0" presId="urn:microsoft.com/office/officeart/2016/7/layout/HorizontalActionList"/>
    <dgm:cxn modelId="{59492307-F1AE-462F-8622-8E0E76BADBF3}" type="presParOf" srcId="{982680ED-5E02-4668-9D91-7832E71381CA}" destId="{78A0EC80-9D26-4293-B9C4-C8D31C5FDB65}" srcOrd="1" destOrd="0" presId="urn:microsoft.com/office/officeart/2016/7/layout/HorizontalActionList"/>
    <dgm:cxn modelId="{0EA7F1C6-AFE0-4EBC-BECC-B2EF1759DF20}" type="presParOf" srcId="{C47A6424-74C0-45ED-A2B0-833264984A2D}" destId="{B36772BF-8160-41C7-B560-A6851244FD63}" srcOrd="1" destOrd="0" presId="urn:microsoft.com/office/officeart/2016/7/layout/HorizontalActionList"/>
    <dgm:cxn modelId="{F1522426-3657-4BB1-9D7D-AFB194FCBFEA}" type="presParOf" srcId="{C47A6424-74C0-45ED-A2B0-833264984A2D}" destId="{ED021942-AEAF-4164-A4B6-D5251528536E}" srcOrd="2" destOrd="0" presId="urn:microsoft.com/office/officeart/2016/7/layout/HorizontalActionList"/>
    <dgm:cxn modelId="{19CBBC9B-4B14-4EC7-A607-7954A1F829BF}" type="presParOf" srcId="{ED021942-AEAF-4164-A4B6-D5251528536E}" destId="{F1DCE177-D5CD-4051-8489-AD5C9189D573}" srcOrd="0" destOrd="0" presId="urn:microsoft.com/office/officeart/2016/7/layout/HorizontalActionList"/>
    <dgm:cxn modelId="{8408D044-16C8-4F52-9CD2-E4A8EBCC93CA}" type="presParOf" srcId="{ED021942-AEAF-4164-A4B6-D5251528536E}" destId="{D512B342-1653-442E-9599-072EC71D0844}" srcOrd="1" destOrd="0" presId="urn:microsoft.com/office/officeart/2016/7/layout/HorizontalActionList"/>
    <dgm:cxn modelId="{90519529-2D49-422A-9C46-E9FB81FE7EC4}" type="presParOf" srcId="{C47A6424-74C0-45ED-A2B0-833264984A2D}" destId="{B573A1DA-C9F1-4CAD-A3C2-D4F6148E9BE2}" srcOrd="3" destOrd="0" presId="urn:microsoft.com/office/officeart/2016/7/layout/HorizontalActionList"/>
    <dgm:cxn modelId="{52D79CA5-A283-4CFE-8609-C1D462E23A85}" type="presParOf" srcId="{C47A6424-74C0-45ED-A2B0-833264984A2D}" destId="{DF758B87-EAE6-43FE-AB33-CA84E2B5DA8D}" srcOrd="4" destOrd="0" presId="urn:microsoft.com/office/officeart/2016/7/layout/HorizontalActionList"/>
    <dgm:cxn modelId="{B2F92E32-B432-43BB-9B71-D9F254EE7C0B}" type="presParOf" srcId="{DF758B87-EAE6-43FE-AB33-CA84E2B5DA8D}" destId="{F310AFF6-7023-40F5-83BD-A6B1B7354B15}" srcOrd="0" destOrd="0" presId="urn:microsoft.com/office/officeart/2016/7/layout/HorizontalActionList"/>
    <dgm:cxn modelId="{318B8CD7-7BC6-4DFD-942E-5C08B07C9C39}" type="presParOf" srcId="{DF758B87-EAE6-43FE-AB33-CA84E2B5DA8D}" destId="{27670981-439F-4654-B2D9-A4EAF928C71C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4A56A-E2DE-4413-9393-0DA6DB222695}">
      <dsp:nvSpPr>
        <dsp:cNvPr id="0" name=""/>
        <dsp:cNvSpPr/>
      </dsp:nvSpPr>
      <dsp:spPr>
        <a:xfrm>
          <a:off x="0" y="893313"/>
          <a:ext cx="3326781" cy="9980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890" tIns="262890" rIns="262890" bIns="26289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Using Bluetooth to locate and follow the owner </a:t>
          </a:r>
        </a:p>
      </dsp:txBody>
      <dsp:txXfrm>
        <a:off x="0" y="893313"/>
        <a:ext cx="3326781" cy="998034"/>
      </dsp:txXfrm>
    </dsp:sp>
    <dsp:sp modelId="{78A0EC80-9D26-4293-B9C4-C8D31C5FDB65}">
      <dsp:nvSpPr>
        <dsp:cNvPr id="0" name=""/>
        <dsp:cNvSpPr/>
      </dsp:nvSpPr>
      <dsp:spPr>
        <a:xfrm>
          <a:off x="11750" y="1898823"/>
          <a:ext cx="3326781" cy="1704331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 val="9000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CE177-D5CD-4051-8489-AD5C9189D573}">
      <dsp:nvSpPr>
        <dsp:cNvPr id="0" name=""/>
        <dsp:cNvSpPr/>
      </dsp:nvSpPr>
      <dsp:spPr>
        <a:xfrm>
          <a:off x="3446321" y="900788"/>
          <a:ext cx="3326781" cy="998034"/>
        </a:xfrm>
        <a:prstGeom prst="rect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890" tIns="262890" rIns="262890" bIns="26289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Obstacle avoidance through sensors</a:t>
          </a:r>
        </a:p>
      </dsp:txBody>
      <dsp:txXfrm>
        <a:off x="3446321" y="900788"/>
        <a:ext cx="3326781" cy="998034"/>
      </dsp:txXfrm>
    </dsp:sp>
    <dsp:sp modelId="{D512B342-1653-442E-9599-072EC71D0844}">
      <dsp:nvSpPr>
        <dsp:cNvPr id="0" name=""/>
        <dsp:cNvSpPr/>
      </dsp:nvSpPr>
      <dsp:spPr>
        <a:xfrm>
          <a:off x="3446321" y="1898823"/>
          <a:ext cx="3326781" cy="1704331"/>
        </a:xfrm>
        <a:prstGeom prst="rect">
          <a:avLst/>
        </a:prstGeom>
        <a:solidFill>
          <a:schemeClr val="accent2">
            <a:tint val="40000"/>
            <a:alpha val="90000"/>
            <a:hueOff val="-1870684"/>
            <a:satOff val="3763"/>
            <a:lumOff val="57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870684"/>
              <a:satOff val="3763"/>
              <a:lumOff val="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0AFF6-7023-40F5-83BD-A6B1B7354B15}">
      <dsp:nvSpPr>
        <dsp:cNvPr id="0" name=""/>
        <dsp:cNvSpPr/>
      </dsp:nvSpPr>
      <dsp:spPr>
        <a:xfrm>
          <a:off x="6880892" y="900788"/>
          <a:ext cx="3326781" cy="998034"/>
        </a:xfrm>
        <a:prstGeom prst="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890" tIns="262890" rIns="262890" bIns="26289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Automatic alarm</a:t>
          </a:r>
        </a:p>
      </dsp:txBody>
      <dsp:txXfrm>
        <a:off x="6880892" y="900788"/>
        <a:ext cx="3326781" cy="998034"/>
      </dsp:txXfrm>
    </dsp:sp>
    <dsp:sp modelId="{27670981-439F-4654-B2D9-A4EAF928C71C}">
      <dsp:nvSpPr>
        <dsp:cNvPr id="0" name=""/>
        <dsp:cNvSpPr/>
      </dsp:nvSpPr>
      <dsp:spPr>
        <a:xfrm>
          <a:off x="6880892" y="1898823"/>
          <a:ext cx="3326781" cy="1704331"/>
        </a:xfrm>
        <a:prstGeom prst="rect">
          <a:avLst/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microsoft.com/office/2007/relationships/hdphoto" Target="../media/hdphoto6.wd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microsoft.com/office/2007/relationships/hdphoto" Target="../media/hdphoto5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C62C2-43E3-47C5-ADF1-1BB2DBA9A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Wayfinding 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1DCFBB-41EB-4957-A97E-B334B110F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Vx420 Pitch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Chongdan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516370910121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9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5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67" name="Group 5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5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6" name="Straight Connector 5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图片 3" descr="图片包含 文字, 王后&#10;&#10;已生成高可信度的说明">
            <a:extLst>
              <a:ext uri="{FF2B5EF4-FFF2-40B4-BE49-F238E27FC236}">
                <a16:creationId xmlns:a16="http://schemas.microsoft.com/office/drawing/2014/main" id="{B26D069D-7244-4385-8BCC-9CEF2E1E8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23" b="89731" l="4221" r="95377">
                        <a14:foregroundMark x1="40402" y1="3263" x2="7337" y2="50000"/>
                        <a14:foregroundMark x1="7337" y1="50000" x2="17588" y2="66507"/>
                        <a14:foregroundMark x1="17588" y1="66507" x2="52864" y2="84069"/>
                        <a14:foregroundMark x1="52864" y1="84069" x2="72764" y2="83685"/>
                        <a14:foregroundMark x1="72764" y1="83685" x2="85729" y2="65547"/>
                        <a14:foregroundMark x1="85729" y1="65547" x2="91658" y2="45681"/>
                        <a14:foregroundMark x1="91658" y1="45681" x2="79296" y2="24472"/>
                        <a14:foregroundMark x1="79296" y1="24472" x2="39095" y2="4223"/>
                        <a14:foregroundMark x1="82915" y1="28023" x2="95477" y2="42131"/>
                        <a14:foregroundMark x1="95477" y1="42131" x2="91960" y2="48560"/>
                        <a14:foregroundMark x1="4221" y1="50672" x2="6834" y2="601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1467" y="835016"/>
            <a:ext cx="1901706" cy="1991316"/>
          </a:xfrm>
          <a:prstGeom prst="rect">
            <a:avLst/>
          </a:prstGeom>
        </p:spPr>
      </p:pic>
      <p:pic>
        <p:nvPicPr>
          <p:cNvPr id="27" name="内容占位符 3" descr="图片包含 事情&#10;&#10;已生成高可信度的说明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70" b="93182" l="10000" r="95455">
                        <a14:foregroundMark x1="49697" y1="16288" x2="40000" y2="26136"/>
                        <a14:foregroundMark x1="40000" y1="26136" x2="34242" y2="39394"/>
                        <a14:foregroundMark x1="34242" y1="39394" x2="20303" y2="40152"/>
                        <a14:foregroundMark x1="20303" y1="40152" x2="10606" y2="49242"/>
                        <a14:foregroundMark x1="10606" y1="49242" x2="3636" y2="81818"/>
                        <a14:foregroundMark x1="3636" y1="81818" x2="12121" y2="93182"/>
                        <a14:foregroundMark x1="12121" y1="93182" x2="25152" y2="96212"/>
                        <a14:foregroundMark x1="25152" y1="96212" x2="35455" y2="88636"/>
                        <a14:foregroundMark x1="35455" y1="88636" x2="60303" y2="93182"/>
                        <a14:foregroundMark x1="60303" y1="93182" x2="72121" y2="84470"/>
                        <a14:foregroundMark x1="72121" y1="84470" x2="74242" y2="67424"/>
                        <a14:foregroundMark x1="74242" y1="67424" x2="67273" y2="53788"/>
                        <a14:foregroundMark x1="67273" y1="53788" x2="63939" y2="39015"/>
                        <a14:foregroundMark x1="63939" y1="39015" x2="49697" y2="17045"/>
                        <a14:foregroundMark x1="55758" y1="10227" x2="69091" y2="6818"/>
                        <a14:foregroundMark x1="69091" y1="6818" x2="92121" y2="8712"/>
                        <a14:foregroundMark x1="92121" y1="8712" x2="95455" y2="22348"/>
                        <a14:foregroundMark x1="95455" y1="22348" x2="83333" y2="27273"/>
                        <a14:foregroundMark x1="83333" y1="27273" x2="70303" y2="26894"/>
                        <a14:foregroundMark x1="70303" y1="26894" x2="60000" y2="19697"/>
                        <a14:foregroundMark x1="60000" y1="19697" x2="55758" y2="11742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861698" y="990135"/>
            <a:ext cx="2101348" cy="1681078"/>
          </a:xfrm>
          <a:prstGeom prst="rect">
            <a:avLst/>
          </a:prstGeom>
        </p:spPr>
      </p:pic>
      <p:pic>
        <p:nvPicPr>
          <p:cNvPr id="30" name="内容占位符 5" descr="图片包含 人员, 建筑物, 女孩, 道路&#10;&#10;已生成极高可信度的说明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1698" y="3185523"/>
            <a:ext cx="4431296" cy="27252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554760-570E-4151-8186-43F3E235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23" y="1722427"/>
            <a:ext cx="3742675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67697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01CB3-B49D-422A-A75F-F57596AFE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422" y="553452"/>
            <a:ext cx="3187055" cy="92829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Solution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59ED8C-7996-49D5-91F3-CBFE998B8E65}"/>
              </a:ext>
            </a:extLst>
          </p:cNvPr>
          <p:cNvSpPr txBox="1"/>
          <p:nvPr/>
        </p:nvSpPr>
        <p:spPr>
          <a:xfrm>
            <a:off x="1433680" y="1565560"/>
            <a:ext cx="7330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base where you can put all your burdens and it’ll follow you if you pair it with your smartphone. 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D7B415-C299-4FC6-9169-2168BBC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52" b="99731" l="2273" r="97460">
                        <a14:foregroundMark x1="4011" y1="13978" x2="18984" y2="14247"/>
                        <a14:foregroundMark x1="18984" y1="14247" x2="21299" y2="23169"/>
                        <a14:foregroundMark x1="21402" y1="49303" x2="19896" y2="92531"/>
                        <a14:foregroundMark x1="3630" y1="91728" x2="2483" y2="88269"/>
                        <a14:foregroundMark x1="2238" y1="31201" x2="2406" y2="22581"/>
                        <a14:foregroundMark x1="2108" y1="37903" x2="2221" y2="32105"/>
                        <a14:foregroundMark x1="2092" y1="38710" x2="2108" y2="37903"/>
                        <a14:foregroundMark x1="2087" y1="38978" x2="2092" y2="38710"/>
                        <a14:foregroundMark x1="2077" y1="39516" x2="2087" y2="38978"/>
                        <a14:foregroundMark x1="1969" y1="45052" x2="2072" y2="39785"/>
                        <a14:foregroundMark x1="1946" y1="46237" x2="1953" y2="45879"/>
                        <a14:foregroundMark x1="2406" y1="22581" x2="4011" y2="13710"/>
                        <a14:foregroundMark x1="52002" y1="48761" x2="57219" y2="52957"/>
                        <a14:foregroundMark x1="57219" y1="52957" x2="52941" y2="64516"/>
                        <a14:foregroundMark x1="52941" y1="64516" x2="52342" y2="64410"/>
                        <a14:foregroundMark x1="36788" y1="60800" x2="31818" y2="55914"/>
                        <a14:foregroundMark x1="31818" y1="55914" x2="35553" y2="46983"/>
                        <a14:foregroundMark x1="67728" y1="12400" x2="71067" y2="10162"/>
                        <a14:foregroundMark x1="73849" y1="16427" x2="73886" y2="22327"/>
                        <a14:foregroundMark x1="98388" y1="79172" x2="98529" y2="79301"/>
                        <a14:foregroundMark x1="98529" y1="79301" x2="98930" y2="93011"/>
                        <a14:foregroundMark x1="98930" y1="93011" x2="97183" y2="94072"/>
                        <a14:foregroundMark x1="66598" y1="86602" x2="65075" y2="86713"/>
                        <a14:foregroundMark x1="69467" y1="86392" x2="69231" y2="86409"/>
                        <a14:foregroundMark x1="63503" y1="86828" x2="62785" y2="77816"/>
                        <a14:foregroundMark x1="66618" y1="51754" x2="67246" y2="13441"/>
                        <a14:foregroundMark x1="74332" y1="78763" x2="74556" y2="78950"/>
                        <a14:foregroundMark x1="97228" y1="82838" x2="99198" y2="85215"/>
                        <a14:foregroundMark x1="99198" y1="85215" x2="96308" y2="91691"/>
                        <a14:foregroundMark x1="92196" y1="95852" x2="90697" y2="95951"/>
                        <a14:foregroundMark x1="89572" y1="88710" x2="85829" y2="94086"/>
                        <a14:foregroundMark x1="86096" y1="94624" x2="89439" y2="85753"/>
                        <a14:foregroundMark x1="80481" y1="93548" x2="86631" y2="94086"/>
                        <a14:foregroundMark x1="13235" y1="52151" x2="9626" y2="65054"/>
                        <a14:foregroundMark x1="9626" y1="65054" x2="13369" y2="77688"/>
                        <a14:foregroundMark x1="13369" y1="77688" x2="17513" y2="61290"/>
                        <a14:foregroundMark x1="17513" y1="61290" x2="15508" y2="45161"/>
                        <a14:foregroundMark x1="15508" y1="45161" x2="15107" y2="44086"/>
                        <a14:foregroundMark x1="71257" y1="8602" x2="70722" y2="6720"/>
                        <a14:foregroundMark x1="71791" y1="8602" x2="74465" y2="13172"/>
                        <a14:foregroundMark x1="71791" y1="8602" x2="74733" y2="21237"/>
                        <a14:foregroundMark x1="74733" y1="21237" x2="73797" y2="23118"/>
                        <a14:foregroundMark x1="65642" y1="29032" x2="66444" y2="56720"/>
                        <a14:foregroundMark x1="66444" y1="56720" x2="63770" y2="69355"/>
                        <a14:foregroundMark x1="63770" y1="69355" x2="61631" y2="74731"/>
                        <a14:foregroundMark x1="94118" y1="79032" x2="97460" y2="80645"/>
                        <a14:foregroundMark x1="96925" y1="71237" x2="96925" y2="71237"/>
                        <a14:foregroundMark x1="95321" y1="93011" x2="95455" y2="90323"/>
                        <a14:foregroundMark x1="93850" y1="74731" x2="91176" y2="88441"/>
                        <a14:foregroundMark x1="91176" y1="88441" x2="97059" y2="79032"/>
                        <a14:foregroundMark x1="97059" y1="79032" x2="95856" y2="73118"/>
                        <a14:foregroundMark x1="93850" y1="71237" x2="88235" y2="79301"/>
                        <a14:foregroundMark x1="88235" y1="79301" x2="90107" y2="93548"/>
                        <a14:foregroundMark x1="90107" y1="93548" x2="96925" y2="94892"/>
                        <a14:foregroundMark x1="96925" y1="94892" x2="97059" y2="78495"/>
                        <a14:foregroundMark x1="97059" y1="78495" x2="93850" y2="70430"/>
                        <a14:foregroundMark x1="37299" y1="40323" x2="31818" y2="48925"/>
                        <a14:foregroundMark x1="31818" y1="48925" x2="29545" y2="61828"/>
                        <a14:foregroundMark x1="29545" y1="61828" x2="34893" y2="71237"/>
                        <a14:foregroundMark x1="34893" y1="71237" x2="42647" y2="66935"/>
                        <a14:foregroundMark x1="42647" y1="66935" x2="49465" y2="70430"/>
                        <a14:foregroundMark x1="49465" y1="70430" x2="56952" y2="68548"/>
                        <a14:foregroundMark x1="56952" y1="68548" x2="59626" y2="55108"/>
                        <a14:foregroundMark x1="59626" y1="55108" x2="56818" y2="41935"/>
                        <a14:foregroundMark x1="56818" y1="41935" x2="42380" y2="47581"/>
                        <a14:foregroundMark x1="42380" y1="47581" x2="38235" y2="41398"/>
                        <a14:foregroundMark x1="64572" y1="29839" x2="64037" y2="15860"/>
                        <a14:foregroundMark x1="64037" y1="15860" x2="70722" y2="9677"/>
                        <a14:foregroundMark x1="70722" y1="9677" x2="75267" y2="20699"/>
                        <a14:foregroundMark x1="75267" y1="20699" x2="75802" y2="23118"/>
                        <a14:foregroundMark x1="67380" y1="9677" x2="74064" y2="9140"/>
                        <a14:foregroundMark x1="74064" y1="9140" x2="77005" y2="21505"/>
                        <a14:foregroundMark x1="77005" y1="21505" x2="77807" y2="51344"/>
                        <a14:foregroundMark x1="77807" y1="51344" x2="82219" y2="61828"/>
                        <a14:foregroundMark x1="82219" y1="61828" x2="89706" y2="65591"/>
                        <a14:foregroundMark x1="89706" y1="65591" x2="95321" y2="74194"/>
                        <a14:foregroundMark x1="95321" y1="74194" x2="98797" y2="86290"/>
                        <a14:foregroundMark x1="98797" y1="86290" x2="94519" y2="99731"/>
                        <a14:foregroundMark x1="94519" y1="99731" x2="83289" y2="99731"/>
                        <a14:foregroundMark x1="83289" y1="99731" x2="61364" y2="89516"/>
                        <a14:foregroundMark x1="61364" y1="89516" x2="58021" y2="75000"/>
                        <a14:foregroundMark x1="58021" y1="75000" x2="58690" y2="60484"/>
                        <a14:foregroundMark x1="58690" y1="60484" x2="64973" y2="15860"/>
                        <a14:foregroundMark x1="64973" y1="15860" x2="67112" y2="10484"/>
                        <a14:backgroundMark x1="21791" y1="23118" x2="22460" y2="49194"/>
                        <a14:backgroundMark x1="2005" y1="31720" x2="2273" y2="31989"/>
                        <a14:backgroundMark x1="1872" y1="39516" x2="1872" y2="39785"/>
                        <a14:backgroundMark x1="2139" y1="38978" x2="2139" y2="38978"/>
                        <a14:backgroundMark x1="1872" y1="37903" x2="1872" y2="37903"/>
                        <a14:backgroundMark x1="1872" y1="38710" x2="1872" y2="38710"/>
                        <a14:backgroundMark x1="1872" y1="46237" x2="1872" y2="86559"/>
                        <a14:backgroundMark x1="1872" y1="86559" x2="2273" y2="88441"/>
                        <a14:backgroundMark x1="2139" y1="45430" x2="1872" y2="45699"/>
                        <a14:backgroundMark x1="4144" y1="94086" x2="4947" y2="95161"/>
                        <a14:backgroundMark x1="20856" y1="95968" x2="18984" y2="95161"/>
                        <a14:backgroundMark x1="20187" y1="94892" x2="6283" y2="97312"/>
                        <a14:backgroundMark x1="6283" y1="97312" x2="4813" y2="95968"/>
                        <a14:backgroundMark x1="38211" y1="44608" x2="42914" y2="48925"/>
                        <a14:backgroundMark x1="51070" y1="48925" x2="51738" y2="48387"/>
                        <a14:backgroundMark x1="36898" y1="61828" x2="51471" y2="60484"/>
                        <a14:backgroundMark x1="51471" y1="60484" x2="45629" y2="64115"/>
                        <a14:backgroundMark x1="41795" y1="63993" x2="38235" y2="62366"/>
                        <a14:backgroundMark x1="43467" y1="64757" x2="43261" y2="64663"/>
                        <a14:backgroundMark x1="52139" y1="49194" x2="51738" y2="49194"/>
                        <a14:backgroundMark x1="37032" y1="61828" x2="38369" y2="61828"/>
                        <a14:backgroundMark x1="36765" y1="61828" x2="37567" y2="61828"/>
                        <a14:backgroundMark x1="37968" y1="62903" x2="36898" y2="61290"/>
                        <a14:backgroundMark x1="62318" y1="75663" x2="62032" y2="75806"/>
                        <a14:backgroundMark x1="68984" y1="20161" x2="68850" y2="17473"/>
                        <a14:backgroundMark x1="74115" y1="24537" x2="75134" y2="36828"/>
                        <a14:backgroundMark x1="75134" y1="36828" x2="74332" y2="50269"/>
                        <a14:backgroundMark x1="74332" y1="50269" x2="78075" y2="61828"/>
                        <a14:backgroundMark x1="84206" y1="67165" x2="89584" y2="71847"/>
                        <a14:backgroundMark x1="80638" y1="64059" x2="81199" y2="64547"/>
                        <a14:backgroundMark x1="78075" y1="61828" x2="79933" y2="63446"/>
                        <a14:backgroundMark x1="73824" y1="24781" x2="74465" y2="51344"/>
                        <a14:backgroundMark x1="74465" y1="51344" x2="73930" y2="51882"/>
                        <a14:backgroundMark x1="78476" y1="73656" x2="86364" y2="78495"/>
                        <a14:backgroundMark x1="75401" y1="77688" x2="75802" y2="75269"/>
                        <a14:backgroundMark x1="78877" y1="78495" x2="81684" y2="79301"/>
                        <a14:backgroundMark x1="75267" y1="81720" x2="82086" y2="83333"/>
                        <a14:backgroundMark x1="82086" y1="83333" x2="75802" y2="83065"/>
                        <a14:backgroundMark x1="74332" y1="81720" x2="75267" y2="81452"/>
                        <a14:backgroundMark x1="74866" y1="80914" x2="74866" y2="80108"/>
                        <a14:backgroundMark x1="74332" y1="80376" x2="75267" y2="80914"/>
                        <a14:backgroundMark x1="69251" y1="67742" x2="69920" y2="67742"/>
                        <a14:backgroundMark x1="72565" y1="91254" x2="69385" y2="86022"/>
                        <a14:backgroundMark x1="71658" y1="86290" x2="77540" y2="93280"/>
                        <a14:backgroundMark x1="77540" y1="93280" x2="80506" y2="93472"/>
                        <a14:backgroundMark x1="68984" y1="86828" x2="68583" y2="88978"/>
                        <a14:backgroundMark x1="69519" y1="87097" x2="68850" y2="87634"/>
                        <a14:backgroundMark x1="68850" y1="87903" x2="68850" y2="87903"/>
                        <a14:backgroundMark x1="86497" y1="95699" x2="86625" y2="956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7749" y="3135220"/>
            <a:ext cx="5897586" cy="293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2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DDE101-F0E8-4ECE-B09E-4ADAAF2FB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93774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zh-CN" sz="60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How to realize it?</a:t>
            </a:r>
          </a:p>
        </p:txBody>
      </p:sp>
      <p:graphicFrame>
        <p:nvGraphicFramePr>
          <p:cNvPr id="7" name="文本框 4"/>
          <p:cNvGraphicFramePr/>
          <p:nvPr>
            <p:extLst>
              <p:ext uri="{D42A27DB-BD31-4B8C-83A1-F6EECF244321}">
                <p14:modId xmlns:p14="http://schemas.microsoft.com/office/powerpoint/2010/main" val="3669284749"/>
              </p:ext>
            </p:extLst>
          </p:nvPr>
        </p:nvGraphicFramePr>
        <p:xfrm>
          <a:off x="1253001" y="1761228"/>
          <a:ext cx="10219425" cy="4503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01A2CB85-F37A-4D07-84F5-58D9B88D2A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25" b="95129" l="3333" r="97619">
                        <a14:foregroundMark x1="95980" y1="42215" x2="97619" y2="44413"/>
                        <a14:foregroundMark x1="92379" y1="37385" x2="95344" y2="41361"/>
                        <a14:foregroundMark x1="97619" y1="44413" x2="97435" y2="44698"/>
                        <a14:foregroundMark x1="93962" y1="35381" x2="98333" y2="42120"/>
                        <a14:foregroundMark x1="98333" y1="42120" x2="97395" y2="44635"/>
                        <a14:foregroundMark x1="66168" y1="82235" x2="59048" y2="85960"/>
                        <a14:foregroundMark x1="67496" y1="81540" x2="66168" y2="82235"/>
                        <a14:foregroundMark x1="59048" y1="85960" x2="50000" y2="95415"/>
                        <a14:foregroundMark x1="50000" y1="95415" x2="43631" y2="95032"/>
                        <a14:foregroundMark x1="58810" y1="25501" x2="58655" y2="25530"/>
                        <a14:foregroundMark x1="34764" y1="58939" x2="35952" y2="58739"/>
                        <a14:foregroundMark x1="58471" y1="28874" x2="59286" y2="27794"/>
                        <a14:foregroundMark x1="35952" y1="58739" x2="36047" y2="58613"/>
                        <a14:foregroundMark x1="52812" y1="17293" x2="43893" y2="20628"/>
                        <a14:foregroundMark x1="18020" y1="59257" x2="18746" y2="60714"/>
                        <a14:foregroundMark x1="29012" y1="53454" x2="29713" y2="50974"/>
                        <a14:foregroundMark x1="60275" y1="17468" x2="63333" y2="14900"/>
                        <a14:foregroundMark x1="69244" y1="3270" x2="53641" y2="3782"/>
                        <a14:foregroundMark x1="44332" y1="21021" x2="53305" y2="16113"/>
                        <a14:foregroundMark x1="6072" y1="68195" x2="7619" y2="69914"/>
                        <a14:foregroundMark x1="68333" y1="26361" x2="40952" y2="57020"/>
                        <a14:foregroundMark x1="40952" y1="57020" x2="35238" y2="60458"/>
                        <a14:foregroundMark x1="66429" y1="28367" x2="35000" y2="58453"/>
                        <a14:foregroundMark x1="66905" y1="27507" x2="43571" y2="50716"/>
                        <a14:foregroundMark x1="63810" y1="30946" x2="52619" y2="41547"/>
                        <a14:foregroundMark x1="61667" y1="32665" x2="55000" y2="38109"/>
                        <a14:foregroundMark x1="63571" y1="29513" x2="56905" y2="36390"/>
                        <a14:backgroundMark x1="95476" y1="51289" x2="79762" y2="71633"/>
                        <a14:backgroundMark x1="95714" y1="49570" x2="94524" y2="50716"/>
                        <a14:backgroundMark x1="91905" y1="32092" x2="91905" y2="32092"/>
                        <a14:backgroundMark x1="89286" y1="30086" x2="93333" y2="33238"/>
                        <a14:backgroundMark x1="98333" y1="46991" x2="91429" y2="55301"/>
                        <a14:backgroundMark x1="92857" y1="33524" x2="94524" y2="34670"/>
                        <a14:backgroundMark x1="98333" y1="46132" x2="97381" y2="46418"/>
                        <a14:backgroundMark x1="92381" y1="53295" x2="94524" y2="50716"/>
                        <a14:backgroundMark x1="93571" y1="51289" x2="91667" y2="53295"/>
                        <a14:backgroundMark x1="81429" y1="68195" x2="69048" y2="81948"/>
                        <a14:backgroundMark x1="76667" y1="75072" x2="68095" y2="82235"/>
                        <a14:backgroundMark x1="36905" y1="93410" x2="41429" y2="95415"/>
                        <a14:backgroundMark x1="67857" y1="82235" x2="67857" y2="82235"/>
                        <a14:backgroundMark x1="66905" y1="83095" x2="68571" y2="80802"/>
                        <a14:backgroundMark x1="40952" y1="93983" x2="42619" y2="95989"/>
                        <a14:backgroundMark x1="33280" y1="57850" x2="21905" y2="67908"/>
                        <a14:backgroundMark x1="26429" y1="50430" x2="36429" y2="37822"/>
                        <a14:backgroundMark x1="46429" y1="28080" x2="57381" y2="21203"/>
                        <a14:backgroundMark x1="57381" y1="21203" x2="57619" y2="21203"/>
                        <a14:backgroundMark x1="60714" y1="11748" x2="70476" y2="8309"/>
                        <a14:backgroundMark x1="73333" y1="2865" x2="72857" y2="10029"/>
                        <a14:backgroundMark x1="46429" y1="5731" x2="35000" y2="10888"/>
                        <a14:backgroundMark x1="35000" y1="10888" x2="16190" y2="30659"/>
                        <a14:backgroundMark x1="16190" y1="30659" x2="13571" y2="35244"/>
                        <a14:backgroundMark x1="42619" y1="5444" x2="51667" y2="4011"/>
                        <a14:backgroundMark x1="37381" y1="7736" x2="30952" y2="11748"/>
                        <a14:backgroundMark x1="48095" y1="4298" x2="53810" y2="3438"/>
                        <a14:backgroundMark x1="53333" y1="16046" x2="61905" y2="11461"/>
                        <a14:backgroundMark x1="54286" y1="4298" x2="54286" y2="4298"/>
                        <a14:backgroundMark x1="54524" y1="4298" x2="54524" y2="4298"/>
                        <a14:backgroundMark x1="55952" y1="20057" x2="59762" y2="18625"/>
                        <a14:backgroundMark x1="52381" y1="27221" x2="59048" y2="24642"/>
                        <a14:backgroundMark x1="46429" y1="27221" x2="35952" y2="36390"/>
                        <a14:backgroundMark x1="39762" y1="21777" x2="27857" y2="26648"/>
                        <a14:backgroundMark x1="27857" y1="26648" x2="15476" y2="51576"/>
                        <a14:backgroundMark x1="15476" y1="51576" x2="13095" y2="62751"/>
                        <a14:backgroundMark x1="42619" y1="19484" x2="39762" y2="23209"/>
                        <a14:backgroundMark x1="39524" y1="20630" x2="29762" y2="31805"/>
                        <a14:backgroundMark x1="14524" y1="28653" x2="14286" y2="31805"/>
                        <a14:backgroundMark x1="11905" y1="37249" x2="5952" y2="50716"/>
                        <a14:backgroundMark x1="5952" y1="50716" x2="3309" y2="67683"/>
                        <a14:backgroundMark x1="9785" y1="67762" x2="7857" y2="74499"/>
                        <a14:backgroundMark x1="15238" y1="48711" x2="10222" y2="66235"/>
                        <a14:backgroundMark x1="10577" y1="66629" x2="15238" y2="66189"/>
                        <a14:backgroundMark x1="3095" y1="67335" x2="3718" y2="67276"/>
                        <a14:backgroundMark x1="15238" y1="66189" x2="20238" y2="63037"/>
                        <a14:backgroundMark x1="28095" y1="52722" x2="23810" y2="59312"/>
                        <a14:backgroundMark x1="11667" y1="70487" x2="6190" y2="75931"/>
                        <a14:backgroundMark x1="37143" y1="37249" x2="36190" y2="37249"/>
                        <a14:backgroundMark x1="30000" y1="48424" x2="30000" y2="48424"/>
                        <a14:backgroundMark x1="30000" y1="47278" x2="29048" y2="50716"/>
                        <a14:backgroundMark x1="12619" y1="32665" x2="12143" y2="35817"/>
                        <a14:backgroundMark x1="14524" y1="34957" x2="11429" y2="37822"/>
                        <a14:backgroundMark x1="4286" y1="64183" x2="4286" y2="67049"/>
                        <a14:backgroundMark x1="4286" y1="66762" x2="4286" y2="681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52" y="3681413"/>
            <a:ext cx="1990406" cy="16539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BBC22C-0DD4-45EE-AAC6-E73809A1E2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250" b="98558" l="9804" r="94118">
                        <a14:foregroundMark x1="30719" y1="8173" x2="17320" y2="36058"/>
                        <a14:foregroundMark x1="17320" y1="36058" x2="40523" y2="37500"/>
                        <a14:foregroundMark x1="40523" y1="37500" x2="31699" y2="8654"/>
                        <a14:foregroundMark x1="32680" y1="8173" x2="44444" y2="25000"/>
                        <a14:foregroundMark x1="33987" y1="9135" x2="45098" y2="24519"/>
                        <a14:foregroundMark x1="33333" y1="9615" x2="43791" y2="21154"/>
                        <a14:foregroundMark x1="33660" y1="29327" x2="32026" y2="27885"/>
                        <a14:foregroundMark x1="33333" y1="26442" x2="31046" y2="20673"/>
                        <a14:foregroundMark x1="64379" y1="35096" x2="87582" y2="36538"/>
                        <a14:foregroundMark x1="87582" y1="36538" x2="93464" y2="71154"/>
                        <a14:foregroundMark x1="93464" y1="71154" x2="79412" y2="99038"/>
                        <a14:foregroundMark x1="79412" y1="99038" x2="12092" y2="59135"/>
                        <a14:foregroundMark x1="12092" y1="59135" x2="14706" y2="19712"/>
                        <a14:foregroundMark x1="14706" y1="19712" x2="38562" y2="8173"/>
                        <a14:foregroundMark x1="38562" y1="8173" x2="56863" y2="30769"/>
                        <a14:foregroundMark x1="56863" y1="30769" x2="67974" y2="30769"/>
                        <a14:foregroundMark x1="66667" y1="31250" x2="89869" y2="32212"/>
                        <a14:foregroundMark x1="89869" y1="32212" x2="67974" y2="30769"/>
                        <a14:foregroundMark x1="81373" y1="45673" x2="77451" y2="41827"/>
                        <a14:foregroundMark x1="80719" y1="45192" x2="76144" y2="45192"/>
                        <a14:foregroundMark x1="82353" y1="46635" x2="80392" y2="42788"/>
                        <a14:foregroundMark x1="91830" y1="47596" x2="88562" y2="51923"/>
                        <a14:foregroundMark x1="93791" y1="43269" x2="93791" y2="48077"/>
                        <a14:foregroundMark x1="94444" y1="46154" x2="91503" y2="52404"/>
                        <a14:foregroundMark x1="58170" y1="88942" x2="34641" y2="85577"/>
                        <a14:foregroundMark x1="34641" y1="85577" x2="57516" y2="88462"/>
                        <a14:foregroundMark x1="29739" y1="6250" x2="29739" y2="15385"/>
                        <a14:foregroundMark x1="29085" y1="8654" x2="29085" y2="11538"/>
                        <a14:foregroundMark x1="25163" y1="6250" x2="23529" y2="7212"/>
                        <a14:foregroundMark x1="24510" y1="9615" x2="27778" y2="12019"/>
                        <a14:foregroundMark x1="22549" y1="9135" x2="22876" y2="11058"/>
                        <a14:foregroundMark x1="76144" y1="48558" x2="74183" y2="490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3088" y="3806486"/>
            <a:ext cx="2065184" cy="140378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EE199F3-0FF0-4B38-893D-66A2AD4C07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273" b="96591" l="9220" r="95745">
                        <a14:foregroundMark x1="12766" y1="13636" x2="13475" y2="13636"/>
                        <a14:foregroundMark x1="77139" y1="3542" x2="76596" y2="3977"/>
                        <a14:foregroundMark x1="78723" y1="2273" x2="78196" y2="2695"/>
                        <a14:foregroundMark x1="15075" y1="14491" x2="13475" y2="13636"/>
                        <a14:foregroundMark x1="36408" y1="77311" x2="60284" y2="92614"/>
                        <a14:foregroundMark x1="60284" y1="92614" x2="97163" y2="89205"/>
                        <a14:foregroundMark x1="97163" y1="89205" x2="95863" y2="57944"/>
                        <a14:foregroundMark x1="76940" y1="20949" x2="54610" y2="3977"/>
                        <a14:foregroundMark x1="54610" y1="3977" x2="51662" y2="5570"/>
                        <a14:foregroundMark x1="72340" y1="4545" x2="70213" y2="7386"/>
                        <a14:foregroundMark x1="9799" y1="26426" x2="9929" y2="28409"/>
                        <a14:foregroundMark x1="51064" y1="88636" x2="47518" y2="92614"/>
                        <a14:foregroundMark x1="49645" y1="96591" x2="79433" y2="96023"/>
                        <a14:foregroundMark x1="21277" y1="24432" x2="48227" y2="69318"/>
                        <a14:foregroundMark x1="22695" y1="31818" x2="44681" y2="72727"/>
                        <a14:backgroundMark x1="12766" y1="568" x2="20567" y2="0"/>
                        <a14:backgroundMark x1="12057" y1="3977" x2="48227" y2="2273"/>
                        <a14:backgroundMark x1="48227" y1="2273" x2="15603" y2="12500"/>
                        <a14:backgroundMark x1="15603" y1="12500" x2="12766" y2="5682"/>
                        <a14:backgroundMark x1="80142" y1="5682" x2="97872" y2="31250"/>
                        <a14:backgroundMark x1="97872" y1="31250" x2="78723" y2="6818"/>
                        <a14:backgroundMark x1="78723" y1="6818" x2="78723" y2="5682"/>
                        <a14:backgroundMark x1="82270" y1="31250" x2="93617" y2="58523"/>
                        <a14:backgroundMark x1="93617" y1="58523" x2="95035" y2="42045"/>
                        <a14:backgroundMark x1="43782" y1="73020" x2="44681" y2="75000"/>
                        <a14:backgroundMark x1="19149" y1="18750" x2="21665" y2="24292"/>
                        <a14:backgroundMark x1="44681" y1="75000" x2="42968" y2="73285"/>
                        <a14:backgroundMark x1="14184" y1="14773" x2="17730" y2="215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972" y="3681413"/>
            <a:ext cx="1342857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9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296DFC3-A2F8-4848-A149-1E2AFB172C33}"/>
              </a:ext>
            </a:extLst>
          </p:cNvPr>
          <p:cNvSpPr txBox="1"/>
          <p:nvPr/>
        </p:nvSpPr>
        <p:spPr>
          <a:xfrm>
            <a:off x="842280" y="1379242"/>
            <a:ext cx="3858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base and its technology can be applied to any products having wheels!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5F8E64B-549D-4B3F-900F-B4F7DEE450DB}"/>
              </a:ext>
            </a:extLst>
          </p:cNvPr>
          <p:cNvSpPr/>
          <p:nvPr/>
        </p:nvSpPr>
        <p:spPr>
          <a:xfrm>
            <a:off x="4851655" y="1506638"/>
            <a:ext cx="1371600" cy="729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0DB753-DA9E-4380-957F-5063269C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9" y="4539916"/>
            <a:ext cx="3310643" cy="18608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DD7446-7DB0-4D53-B1C0-1E7718161C47}"/>
              </a:ext>
            </a:extLst>
          </p:cNvPr>
          <p:cNvSpPr txBox="1"/>
          <p:nvPr/>
        </p:nvSpPr>
        <p:spPr>
          <a:xfrm>
            <a:off x="1008249" y="3962399"/>
            <a:ext cx="247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Baby Stroller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1E9EFA-64C0-493D-BF55-2831DE71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366" y="3743882"/>
            <a:ext cx="1700238" cy="2833729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C37FEC24-B4BA-44DC-884B-5726B26DC347}"/>
              </a:ext>
            </a:extLst>
          </p:cNvPr>
          <p:cNvSpPr/>
          <p:nvPr/>
        </p:nvSpPr>
        <p:spPr>
          <a:xfrm rot="2943974">
            <a:off x="3820472" y="2859413"/>
            <a:ext cx="1371600" cy="729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EB0ECA-0397-4C5D-8AB8-FD1B7B9E784B}"/>
              </a:ext>
            </a:extLst>
          </p:cNvPr>
          <p:cNvSpPr txBox="1"/>
          <p:nvPr/>
        </p:nvSpPr>
        <p:spPr>
          <a:xfrm>
            <a:off x="5252729" y="3309424"/>
            <a:ext cx="163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Suitcase</a:t>
            </a:r>
            <a:endParaRPr lang="zh-CN" altLang="en-US" sz="2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4E0F891-A796-4E77-BC80-DC43ACB453BC}"/>
              </a:ext>
            </a:extLst>
          </p:cNvPr>
          <p:cNvSpPr/>
          <p:nvPr/>
        </p:nvSpPr>
        <p:spPr>
          <a:xfrm rot="5400000">
            <a:off x="1912609" y="2936351"/>
            <a:ext cx="885145" cy="729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E819EE6-E9DF-41E7-8EFF-F439B8AE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657" y="954291"/>
            <a:ext cx="2354732" cy="267737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E423F47-A306-4D24-9E12-824A9C0087D6}"/>
              </a:ext>
            </a:extLst>
          </p:cNvPr>
          <p:cNvSpPr txBox="1"/>
          <p:nvPr/>
        </p:nvSpPr>
        <p:spPr>
          <a:xfrm>
            <a:off x="6589657" y="567105"/>
            <a:ext cx="163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Trolley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4ECE80-9F7E-43EC-B368-EB1258F6D9DB}"/>
              </a:ext>
            </a:extLst>
          </p:cNvPr>
          <p:cNvSpPr txBox="1"/>
          <p:nvPr/>
        </p:nvSpPr>
        <p:spPr>
          <a:xfrm>
            <a:off x="6760604" y="4259961"/>
            <a:ext cx="375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manufacturers can be our partner and customers!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2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735A046-9B62-4F4B-982B-54BE77206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42" y="300255"/>
            <a:ext cx="8263139" cy="50818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A2B8DD0-21BC-4073-ACC3-7CEC123442CF}"/>
              </a:ext>
            </a:extLst>
          </p:cNvPr>
          <p:cNvSpPr txBox="1"/>
          <p:nvPr/>
        </p:nvSpPr>
        <p:spPr>
          <a:xfrm>
            <a:off x="892209" y="5269706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The Business Model Canvas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DA0AB3-DD24-4EC9-8EF3-205F2CC1E175}"/>
              </a:ext>
            </a:extLst>
          </p:cNvPr>
          <p:cNvSpPr txBox="1"/>
          <p:nvPr/>
        </p:nvSpPr>
        <p:spPr>
          <a:xfrm>
            <a:off x="7736583" y="971921"/>
            <a:ext cx="1495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 operators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junction operators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Luggage manufacturers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6F367E-07AA-4F43-8375-C5A2EDB64812}"/>
              </a:ext>
            </a:extLst>
          </p:cNvPr>
          <p:cNvSpPr txBox="1"/>
          <p:nvPr/>
        </p:nvSpPr>
        <p:spPr>
          <a:xfrm>
            <a:off x="4485910" y="887288"/>
            <a:ext cx="1457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products improving the mobility of customers’ baggage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F24F2E1-2403-4EA3-9C6D-088EA9C09E1B}"/>
              </a:ext>
            </a:extLst>
          </p:cNvPr>
          <p:cNvSpPr txBox="1"/>
          <p:nvPr/>
        </p:nvSpPr>
        <p:spPr>
          <a:xfrm>
            <a:off x="6096000" y="2857212"/>
            <a:ext cx="1441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stores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 to other products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D0A0CB3-9962-4600-8705-2DB212E8D915}"/>
              </a:ext>
            </a:extLst>
          </p:cNvPr>
          <p:cNvSpPr txBox="1"/>
          <p:nvPr/>
        </p:nvSpPr>
        <p:spPr>
          <a:xfrm>
            <a:off x="6146730" y="806441"/>
            <a:ext cx="144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Co-creation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A965266-F133-47C9-8DAB-ABAC1FD9575F}"/>
              </a:ext>
            </a:extLst>
          </p:cNvPr>
          <p:cNvSpPr txBox="1"/>
          <p:nvPr/>
        </p:nvSpPr>
        <p:spPr>
          <a:xfrm>
            <a:off x="5599436" y="4500729"/>
            <a:ext cx="144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sale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Lending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FC16437-45C0-4D66-836A-72885FD0DCC9}"/>
              </a:ext>
            </a:extLst>
          </p:cNvPr>
          <p:cNvSpPr txBox="1"/>
          <p:nvPr/>
        </p:nvSpPr>
        <p:spPr>
          <a:xfrm>
            <a:off x="2834627" y="2946130"/>
            <a:ext cx="144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87F7E5-4223-44A8-9EED-55678098A42F}"/>
              </a:ext>
            </a:extLst>
          </p:cNvPr>
          <p:cNvSpPr txBox="1"/>
          <p:nvPr/>
        </p:nvSpPr>
        <p:spPr>
          <a:xfrm>
            <a:off x="2868559" y="841121"/>
            <a:ext cx="1441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Cooperate with other company and design specific version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4121910-714F-4037-B767-CC6BD906C121}"/>
              </a:ext>
            </a:extLst>
          </p:cNvPr>
          <p:cNvSpPr txBox="1"/>
          <p:nvPr/>
        </p:nvSpPr>
        <p:spPr>
          <a:xfrm>
            <a:off x="1308763" y="819216"/>
            <a:ext cx="1441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stores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A19F112-6575-4AEA-B455-0FF0173AE4C4}"/>
              </a:ext>
            </a:extLst>
          </p:cNvPr>
          <p:cNvSpPr txBox="1"/>
          <p:nvPr/>
        </p:nvSpPr>
        <p:spPr>
          <a:xfrm>
            <a:off x="1786497" y="4316063"/>
            <a:ext cx="144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costs</a:t>
            </a:r>
          </a:p>
        </p:txBody>
      </p:sp>
    </p:spTree>
    <p:extLst>
      <p:ext uri="{BB962C8B-B14F-4D97-AF65-F5344CB8AC3E}">
        <p14:creationId xmlns:p14="http://schemas.microsoft.com/office/powerpoint/2010/main" val="109274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F4120-F188-45EE-A5FB-5956B2223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404534"/>
            <a:ext cx="8438147" cy="164630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>
                <a:solidFill>
                  <a:srgbClr val="FF0000"/>
                </a:solidFill>
              </a:rPr>
              <a:t>Let’s change the future!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CBA51B-52FE-40C1-B767-E1AE0DA8D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0653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129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Adobe Gothic Std B</vt:lpstr>
      <vt:lpstr>方正姚体</vt:lpstr>
      <vt:lpstr>华文新魏</vt:lpstr>
      <vt:lpstr>Arial</vt:lpstr>
      <vt:lpstr>Arial Black</vt:lpstr>
      <vt:lpstr>Times New Roman</vt:lpstr>
      <vt:lpstr>Trebuchet MS</vt:lpstr>
      <vt:lpstr>Wingdings 3</vt:lpstr>
      <vt:lpstr>平面</vt:lpstr>
      <vt:lpstr>Wayfinding Base</vt:lpstr>
      <vt:lpstr>Problem</vt:lpstr>
      <vt:lpstr>Solution</vt:lpstr>
      <vt:lpstr>How to realize it?</vt:lpstr>
      <vt:lpstr>PowerPoint 演示文稿</vt:lpstr>
      <vt:lpstr>PowerPoint 演示文稿</vt:lpstr>
      <vt:lpstr> Let’s change the future!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Wayfinding Base</dc:title>
  <dc:creator>pandotb@live.com</dc:creator>
  <cp:lastModifiedBy>pandotb@live.com</cp:lastModifiedBy>
  <cp:revision>19</cp:revision>
  <dcterms:created xsi:type="dcterms:W3CDTF">2017-06-20T06:48:18Z</dcterms:created>
  <dcterms:modified xsi:type="dcterms:W3CDTF">2017-06-20T15:16:43Z</dcterms:modified>
</cp:coreProperties>
</file>