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7CFA9-8789-4E75-8109-C9A7C2276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08" y="1620748"/>
            <a:ext cx="8987584" cy="946284"/>
          </a:xfrm>
        </p:spPr>
        <p:txBody>
          <a:bodyPr/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 Intrapreneurship Case Study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0702AA-A09F-4B93-A644-5793E7C15907}"/>
              </a:ext>
            </a:extLst>
          </p:cNvPr>
          <p:cNvSpPr txBox="1"/>
          <p:nvPr/>
        </p:nvSpPr>
        <p:spPr>
          <a:xfrm>
            <a:off x="4753761" y="2982724"/>
            <a:ext cx="23153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VX423</a:t>
            </a:r>
          </a:p>
          <a:p>
            <a:pPr algn="ctr"/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 </a:t>
            </a:r>
            <a:r>
              <a:rPr lang="en-US" altLang="zh-CN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Chongdan</a:t>
            </a:r>
            <a:endParaRPr lang="zh-CN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9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23782-59F3-4A38-80D3-9AD30C7BA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708" y="900735"/>
            <a:ext cx="6479027" cy="851333"/>
          </a:xfrm>
        </p:spPr>
        <p:txBody>
          <a:bodyPr/>
          <a:lstStyle/>
          <a:p>
            <a:r>
              <a:rPr lang="en-US" altLang="zh-C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Background</a:t>
            </a:r>
            <a:endParaRPr lang="zh-CN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6709C8-9AB0-4EC4-8F1E-65B99DD840E0}"/>
              </a:ext>
            </a:extLst>
          </p:cNvPr>
          <p:cNvSpPr txBox="1"/>
          <p:nvPr/>
        </p:nvSpPr>
        <p:spPr>
          <a:xfrm>
            <a:off x="1465346" y="2228723"/>
            <a:ext cx="903120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company founded in 1996</a:t>
            </a:r>
          </a:p>
          <a:p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 players to DIY the content of games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Flat organizational structure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No bosses or managers to cause organizational barrier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Every employee has the right to green-light or ship projects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Regarded as one of the most innovative IT game companies</a:t>
            </a:r>
            <a:endParaRPr lang="zh-CN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A9BA83-E7D5-4C7F-B288-360BEB07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732" y="1091234"/>
            <a:ext cx="2287341" cy="6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6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0129B-736A-45E9-916E-442AD726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462" y="1051420"/>
            <a:ext cx="7633981" cy="725497"/>
          </a:xfrm>
        </p:spPr>
        <p:txBody>
          <a:bodyPr/>
          <a:lstStyle/>
          <a:p>
            <a:r>
              <a:rPr lang="en-US" altLang="zh-CN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Valve Intrapreneurship characteristics</a:t>
            </a:r>
            <a:endParaRPr lang="zh-CN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E18E6-A93D-4926-B8B1-13F23EE82E5F}"/>
              </a:ext>
            </a:extLst>
          </p:cNvPr>
          <p:cNvSpPr txBox="1"/>
          <p:nvPr/>
        </p:nvSpPr>
        <p:spPr>
          <a:xfrm>
            <a:off x="1476462" y="2021747"/>
            <a:ext cx="497467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Desks with wheels encourage employees to keep moving around to know about others’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well developed internal website to improve the efficiency of communication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图片包含 地板, 室内, 房间, 人员&#10;&#10;描述已自动生成">
            <a:extLst>
              <a:ext uri="{FF2B5EF4-FFF2-40B4-BE49-F238E27FC236}">
                <a16:creationId xmlns:a16="http://schemas.microsoft.com/office/drawing/2014/main" id="{1BCCDD79-AE7E-49B3-BEF6-5D1204D1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685" y="1794148"/>
            <a:ext cx="2357727" cy="176648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2781A14-C943-4AD0-81AA-2AF102E78FD7}"/>
              </a:ext>
            </a:extLst>
          </p:cNvPr>
          <p:cNvSpPr txBox="1"/>
          <p:nvPr/>
        </p:nvSpPr>
        <p:spPr>
          <a:xfrm>
            <a:off x="1476461" y="3805460"/>
            <a:ext cx="49746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and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 is free to start a project or be part of any project at anytime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Quite simple and high efficient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8E9F42-BCC2-4C18-9208-F5B23BA6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066" y="3684032"/>
            <a:ext cx="2185346" cy="21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4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0129B-736A-45E9-916E-442AD726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462" y="1051420"/>
            <a:ext cx="7633981" cy="725497"/>
          </a:xfrm>
        </p:spPr>
        <p:txBody>
          <a:bodyPr/>
          <a:lstStyle/>
          <a:p>
            <a:r>
              <a:rPr lang="en-US" altLang="zh-CN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Valve Intrapreneurship characteristics</a:t>
            </a:r>
            <a:endParaRPr lang="zh-CN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E18E6-A93D-4926-B8B1-13F23EE82E5F}"/>
              </a:ext>
            </a:extLst>
          </p:cNvPr>
          <p:cNvSpPr txBox="1"/>
          <p:nvPr/>
        </p:nvSpPr>
        <p:spPr>
          <a:xfrm>
            <a:off x="1476462" y="2021747"/>
            <a:ext cx="5219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 should be take part in the interview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projects should be carried out in group to lower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 will receive peer review and stack ranking to improve his performance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781A14-C943-4AD0-81AA-2AF102E78FD7}"/>
              </a:ext>
            </a:extLst>
          </p:cNvPr>
          <p:cNvSpPr txBox="1"/>
          <p:nvPr/>
        </p:nvSpPr>
        <p:spPr>
          <a:xfrm>
            <a:off x="1476461" y="3805460"/>
            <a:ext cx="51256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Nobody should be worried about unfair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 is encouraged to make his own decision and won’t be punished because of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overtime work and many holidays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4F7F51-9303-4D68-A577-6756329D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136" y="3805460"/>
            <a:ext cx="1820670" cy="18242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ADE1B8-8380-4DF8-9FCC-DCD8453F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975" y="2422797"/>
            <a:ext cx="2433381" cy="32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8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0129B-736A-45E9-916E-442AD726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462" y="1051420"/>
            <a:ext cx="7633981" cy="725497"/>
          </a:xfrm>
        </p:spPr>
        <p:txBody>
          <a:bodyPr/>
          <a:lstStyle/>
          <a:p>
            <a:r>
              <a:rPr lang="en-US" altLang="zh-C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Example in Valve</a:t>
            </a:r>
            <a:endParaRPr lang="zh-CN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0C5B7B8-7A4B-4BD8-95B3-68DDB733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286" y="1051420"/>
            <a:ext cx="985857" cy="985857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CB870F02-198A-427F-A6E4-ECBB753635DA}"/>
              </a:ext>
            </a:extLst>
          </p:cNvPr>
          <p:cNvSpPr/>
          <p:nvPr/>
        </p:nvSpPr>
        <p:spPr>
          <a:xfrm rot="7472366">
            <a:off x="3445163" y="3594440"/>
            <a:ext cx="539677" cy="504825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2FFD7C-EAE8-4631-B1D1-36E1E027EA32}"/>
              </a:ext>
            </a:extLst>
          </p:cNvPr>
          <p:cNvSpPr/>
          <p:nvPr/>
        </p:nvSpPr>
        <p:spPr>
          <a:xfrm>
            <a:off x="1476462" y="4311642"/>
            <a:ext cx="3362238" cy="153888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Gain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Sell games and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Make advertisements for products from other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Trade taxes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9F34CF-C850-4AD9-B82E-49A0BBD39B79}"/>
              </a:ext>
            </a:extLst>
          </p:cNvPr>
          <p:cNvSpPr/>
          <p:nvPr/>
        </p:nvSpPr>
        <p:spPr>
          <a:xfrm>
            <a:off x="4229100" y="1949191"/>
            <a:ext cx="3733800" cy="160043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Radical Innovation</a:t>
            </a:r>
          </a:p>
          <a:p>
            <a:pPr algn="ctr"/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Steam Platform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A digital platform with 514 million users where they can buy and trade games or software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1FF939-F174-4DF5-96D8-AC74A0C4848A}"/>
              </a:ext>
            </a:extLst>
          </p:cNvPr>
          <p:cNvSpPr/>
          <p:nvPr/>
        </p:nvSpPr>
        <p:spPr>
          <a:xfrm>
            <a:off x="6800683" y="4173142"/>
            <a:ext cx="3603065" cy="181588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Incremental 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User can add their own design to games or software and trade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Targeted advertising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Keep developing advanced engine to make games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B0ED0C5-F611-4AFF-B933-A424558741CB}"/>
              </a:ext>
            </a:extLst>
          </p:cNvPr>
          <p:cNvSpPr/>
          <p:nvPr/>
        </p:nvSpPr>
        <p:spPr>
          <a:xfrm rot="10800000">
            <a:off x="5380246" y="4828669"/>
            <a:ext cx="1001503" cy="504825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9B6A05B4-7224-443F-A0C0-EDC7DF084226}"/>
              </a:ext>
            </a:extLst>
          </p:cNvPr>
          <p:cNvSpPr/>
          <p:nvPr/>
        </p:nvSpPr>
        <p:spPr>
          <a:xfrm rot="2648845">
            <a:off x="8284136" y="3555427"/>
            <a:ext cx="539677" cy="504825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B3BC15DE-C1E6-4D10-8501-53C0252ACA5A}"/>
              </a:ext>
            </a:extLst>
          </p:cNvPr>
          <p:cNvSpPr txBox="1">
            <a:spLocks/>
          </p:cNvSpPr>
          <p:nvPr/>
        </p:nvSpPr>
        <p:spPr bwMode="gray">
          <a:xfrm>
            <a:off x="3907908" y="3712727"/>
            <a:ext cx="4276638" cy="40011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every become your staff and user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9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01D51-E30B-476A-83BF-E8E15CC04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224492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48B2EC-C86B-4B9B-8187-D45905964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38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253</TotalTime>
  <Words>207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离子会议室</vt:lpstr>
      <vt:lpstr>Valve Intrapreneurship Case Study</vt:lpstr>
      <vt:lpstr>Introduction and Background</vt:lpstr>
      <vt:lpstr>Valve Intrapreneurship characteristics</vt:lpstr>
      <vt:lpstr>Valve Intrapreneurship characteristics</vt:lpstr>
      <vt:lpstr>Innovation Example in Valve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</dc:creator>
  <cp:lastModifiedBy> </cp:lastModifiedBy>
  <cp:revision>24</cp:revision>
  <dcterms:created xsi:type="dcterms:W3CDTF">2019-03-17T09:07:50Z</dcterms:created>
  <dcterms:modified xsi:type="dcterms:W3CDTF">2019-03-21T10:05:35Z</dcterms:modified>
</cp:coreProperties>
</file>