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6" r:id="rId9"/>
    <p:sldId id="265" r:id="rId10"/>
    <p:sldId id="269" r:id="rId11"/>
    <p:sldId id="267" r:id="rId12"/>
    <p:sldId id="270" r:id="rId13"/>
    <p:sldId id="268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2081867" y="1451295"/>
            <a:ext cx="8028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VX423 Final Presentation</a:t>
            </a:r>
          </a:p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SIIDI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90D180-138A-46CE-A43E-8DF372823C91}"/>
              </a:ext>
            </a:extLst>
          </p:cNvPr>
          <p:cNvSpPr txBox="1"/>
          <p:nvPr/>
        </p:nvSpPr>
        <p:spPr>
          <a:xfrm>
            <a:off x="4535647" y="3087876"/>
            <a:ext cx="31207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Chongdan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Apr. 17th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4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56A0D26-2B7D-41FA-9D9C-1167C0DE7898}"/>
              </a:ext>
            </a:extLst>
          </p:cNvPr>
          <p:cNvSpPr txBox="1"/>
          <p:nvPr/>
        </p:nvSpPr>
        <p:spPr>
          <a:xfrm>
            <a:off x="5295900" y="321228"/>
            <a:ext cx="646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Problem Analysis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9091B7-DFC0-4FF4-BEC7-479B5B74C295}"/>
              </a:ext>
            </a:extLst>
          </p:cNvPr>
          <p:cNvSpPr txBox="1"/>
          <p:nvPr/>
        </p:nvSpPr>
        <p:spPr>
          <a:xfrm>
            <a:off x="1116282" y="1354225"/>
            <a:ext cx="9959436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started for more than one year but it’s still in the design stage.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efforts has been taken to get access to relevant units and field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long meetings have been hold but the progress is very slow.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lack specific experience and skills about this project.</a:t>
            </a:r>
          </a:p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Unclear company orientation. Consulting company or technology company?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clear plan and schedule for the project’s  progress.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of communication and meeting.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for mentors in fields beyond design, such as experts with engineering experience and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4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CDC95-5DAD-4A1B-85CD-08B8AAE904CE}"/>
              </a:ext>
            </a:extLst>
          </p:cNvPr>
          <p:cNvSpPr txBox="1"/>
          <p:nvPr/>
        </p:nvSpPr>
        <p:spPr>
          <a:xfrm>
            <a:off x="1300520" y="1379215"/>
            <a:ext cx="5256875" cy="233910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for 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clear schedule for meeting, including online meeting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place convenient for everyone for face to face meeting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some online management software to update everyone’s work progress everyday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6A0D26-2B7D-41FA-9D9C-1167C0DE7898}"/>
              </a:ext>
            </a:extLst>
          </p:cNvPr>
          <p:cNvSpPr txBox="1"/>
          <p:nvPr/>
        </p:nvSpPr>
        <p:spPr>
          <a:xfrm>
            <a:off x="4932728" y="321228"/>
            <a:ext cx="683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Process Innovation 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552EE6-3301-4073-9356-D8D4B8C6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884" y="1287221"/>
            <a:ext cx="2603071" cy="48621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9E7592-D013-4A3D-9108-AE45D60A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23" y="4068418"/>
            <a:ext cx="2506751" cy="23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56A0D26-2B7D-41FA-9D9C-1167C0DE7898}"/>
              </a:ext>
            </a:extLst>
          </p:cNvPr>
          <p:cNvSpPr txBox="1"/>
          <p:nvPr/>
        </p:nvSpPr>
        <p:spPr>
          <a:xfrm>
            <a:off x="4932728" y="321228"/>
            <a:ext cx="683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Process Innovation 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AE87A9-DCA5-4E2D-847B-BD4D0587CB70}"/>
              </a:ext>
            </a:extLst>
          </p:cNvPr>
          <p:cNvSpPr txBox="1"/>
          <p:nvPr/>
        </p:nvSpPr>
        <p:spPr>
          <a:xfrm>
            <a:off x="397080" y="1505422"/>
            <a:ext cx="55367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Renewal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Clarify the company’s orientation in this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more on the macro system design and lead field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in more partners like manufacturers or technology developers to speed up the process for prototype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the contacts between partners including startup, interns and relevant units</a:t>
            </a:r>
          </a:p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61B996-C283-4A5F-A265-F49DCA22EF69}"/>
              </a:ext>
            </a:extLst>
          </p:cNvPr>
          <p:cNvSpPr/>
          <p:nvPr/>
        </p:nvSpPr>
        <p:spPr>
          <a:xfrm>
            <a:off x="7499758" y="3599072"/>
            <a:ext cx="1283516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SIIDI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5E5A1B-9B84-4F00-8FF1-62BB34485268}"/>
              </a:ext>
            </a:extLst>
          </p:cNvPr>
          <p:cNvSpPr/>
          <p:nvPr/>
        </p:nvSpPr>
        <p:spPr>
          <a:xfrm>
            <a:off x="6779264" y="1918152"/>
            <a:ext cx="2726423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up company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8281A67-148F-493D-8ECA-FB5FF9A3DDB3}"/>
              </a:ext>
            </a:extLst>
          </p:cNvPr>
          <p:cNvSpPr/>
          <p:nvPr/>
        </p:nvSpPr>
        <p:spPr>
          <a:xfrm>
            <a:off x="4465419" y="5116145"/>
            <a:ext cx="2080469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and Interns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C04C7C9-8B4F-42C5-89ED-93DD2DA4A85F}"/>
              </a:ext>
            </a:extLst>
          </p:cNvPr>
          <p:cNvSpPr/>
          <p:nvPr/>
        </p:nvSpPr>
        <p:spPr>
          <a:xfrm>
            <a:off x="9505687" y="5107626"/>
            <a:ext cx="2511104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developers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5DA6CB7-753B-4C14-9F78-7720EDB5DAC3}"/>
              </a:ext>
            </a:extLst>
          </p:cNvPr>
          <p:cNvSpPr/>
          <p:nvPr/>
        </p:nvSpPr>
        <p:spPr>
          <a:xfrm>
            <a:off x="7977931" y="2936147"/>
            <a:ext cx="327170" cy="509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E3583E1-A7D5-4FA9-BA3A-0C87D9066526}"/>
              </a:ext>
            </a:extLst>
          </p:cNvPr>
          <p:cNvSpPr/>
          <p:nvPr/>
        </p:nvSpPr>
        <p:spPr>
          <a:xfrm rot="3093578">
            <a:off x="6795562" y="4284337"/>
            <a:ext cx="327170" cy="696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39B13097-64B1-48C5-8797-BBFA82C64B44}"/>
              </a:ext>
            </a:extLst>
          </p:cNvPr>
          <p:cNvSpPr/>
          <p:nvPr/>
        </p:nvSpPr>
        <p:spPr>
          <a:xfrm>
            <a:off x="6959148" y="5229901"/>
            <a:ext cx="2364736" cy="6362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prototype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0C06223-CAED-4DC0-82FC-1056F4FC9259}"/>
              </a:ext>
            </a:extLst>
          </p:cNvPr>
          <p:cNvSpPr/>
          <p:nvPr/>
        </p:nvSpPr>
        <p:spPr>
          <a:xfrm rot="-3120000">
            <a:off x="9160968" y="4283012"/>
            <a:ext cx="327170" cy="696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E36385C0-0D05-4700-8C8A-A9B15D1E79EF}"/>
              </a:ext>
            </a:extLst>
          </p:cNvPr>
          <p:cNvSpPr/>
          <p:nvPr/>
        </p:nvSpPr>
        <p:spPr>
          <a:xfrm rot="18338890">
            <a:off x="5156945" y="3526560"/>
            <a:ext cx="2271974" cy="5487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project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9239A2A3-7468-4C45-8D9F-6F784420DCB5}"/>
              </a:ext>
            </a:extLst>
          </p:cNvPr>
          <p:cNvSpPr/>
          <p:nvPr/>
        </p:nvSpPr>
        <p:spPr>
          <a:xfrm rot="-18360000">
            <a:off x="8918941" y="3604920"/>
            <a:ext cx="2271974" cy="5487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product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3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5458783" y="321228"/>
            <a:ext cx="6304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EA0E6B-C2DF-417F-AE43-554626DA4906}"/>
              </a:ext>
            </a:extLst>
          </p:cNvPr>
          <p:cNvSpPr txBox="1"/>
          <p:nvPr/>
        </p:nvSpPr>
        <p:spPr>
          <a:xfrm>
            <a:off x="641966" y="1571068"/>
            <a:ext cx="611094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internship opportunity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experience about how company operates and incubates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general idea of process for design 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importance of field practice.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critical thinking about process and strategy for the company</a:t>
            </a: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part for an entrepreneurship project in real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engineering and entrepreneurship knowledge to practical project</a:t>
            </a:r>
          </a:p>
          <a:p>
            <a:endPara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9FA0F2-2FAF-4C46-A028-F7D3F031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12" y="1655169"/>
            <a:ext cx="4923603" cy="31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2081867" y="2527620"/>
            <a:ext cx="8028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0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2081867" y="1017673"/>
            <a:ext cx="8028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4F2A42-C27E-4354-9DC7-3B1E6DA7ECCE}"/>
              </a:ext>
            </a:extLst>
          </p:cNvPr>
          <p:cNvSpPr txBox="1"/>
          <p:nvPr/>
        </p:nvSpPr>
        <p:spPr>
          <a:xfrm>
            <a:off x="4494998" y="2736502"/>
            <a:ext cx="4292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http://map.baidu.com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http://www.siidi.cn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http://app.asana.com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17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5458783" y="321228"/>
            <a:ext cx="6304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SIIDI</a:t>
            </a:r>
            <a:endParaRPr lang="zh-CN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90D180-138A-46CE-A43E-8DF372823C91}"/>
              </a:ext>
            </a:extLst>
          </p:cNvPr>
          <p:cNvSpPr txBox="1"/>
          <p:nvPr/>
        </p:nvSpPr>
        <p:spPr>
          <a:xfrm>
            <a:off x="7712276" y="1258503"/>
            <a:ext cx="3770942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Ecosystem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Quality Living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Tech Big Data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Dutch Sustainability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Practice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EA0E6B-C2DF-417F-AE43-554626DA4906}"/>
              </a:ext>
            </a:extLst>
          </p:cNvPr>
          <p:cNvSpPr txBox="1"/>
          <p:nvPr/>
        </p:nvSpPr>
        <p:spPr>
          <a:xfrm>
            <a:off x="515485" y="1563585"/>
            <a:ext cx="6886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International Institute of Design and Innovation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consulting company provides design and innovation service for entrepreneurs and start up companies to incubate projects.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5458783" y="321228"/>
            <a:ext cx="6304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Function</a:t>
            </a:r>
            <a:endParaRPr lang="zh-CN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04580A-32DF-491A-800C-33B71BDADB16}"/>
              </a:ext>
            </a:extLst>
          </p:cNvPr>
          <p:cNvSpPr txBox="1"/>
          <p:nvPr/>
        </p:nvSpPr>
        <p:spPr>
          <a:xfrm>
            <a:off x="1042737" y="1046644"/>
            <a:ext cx="4435679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workshop and advice from design 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Price: Reasonable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and distribution channel: At the company or public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Promotion: workshop and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Strategy: Use workshop to attract customers and help them incubate projects</a:t>
            </a:r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4D02B859-92CF-45E7-B822-6827BB7E8B7B}"/>
              </a:ext>
            </a:extLst>
          </p:cNvPr>
          <p:cNvSpPr/>
          <p:nvPr/>
        </p:nvSpPr>
        <p:spPr>
          <a:xfrm>
            <a:off x="5833799" y="2604249"/>
            <a:ext cx="810152" cy="48577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45B149-7AC3-450C-B78D-3D0F60DDBC6D}"/>
              </a:ext>
            </a:extLst>
          </p:cNvPr>
          <p:cNvSpPr txBox="1"/>
          <p:nvPr/>
        </p:nvSpPr>
        <p:spPr>
          <a:xfrm>
            <a:off x="7037434" y="1859340"/>
            <a:ext cx="443567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from other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up company</a:t>
            </a:r>
          </a:p>
        </p:txBody>
      </p:sp>
    </p:spTree>
    <p:extLst>
      <p:ext uri="{BB962C8B-B14F-4D97-AF65-F5344CB8AC3E}">
        <p14:creationId xmlns:p14="http://schemas.microsoft.com/office/powerpoint/2010/main" val="401284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5458783" y="321228"/>
            <a:ext cx="6304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Function</a:t>
            </a:r>
            <a:endParaRPr lang="zh-CN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04580A-32DF-491A-800C-33B71BDADB16}"/>
              </a:ext>
            </a:extLst>
          </p:cNvPr>
          <p:cNvSpPr txBox="1"/>
          <p:nvPr/>
        </p:nvSpPr>
        <p:spPr>
          <a:xfrm>
            <a:off x="1495426" y="1183002"/>
            <a:ext cx="4435679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and Accounting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funded from government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profits from workshops and service for its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 to make more social welfare than profits</a:t>
            </a:r>
          </a:p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Professors from famous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 with specific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 with design thinking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 from company alliances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CA623C-5866-4DE5-B6A6-1C0D663A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96" y="1761699"/>
            <a:ext cx="4701928" cy="33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5295900" y="321228"/>
            <a:ext cx="646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Intrapreneurship Environment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88C512-25BB-483C-AD8E-A2600CB6D5A9}"/>
              </a:ext>
            </a:extLst>
          </p:cNvPr>
          <p:cNvSpPr txBox="1"/>
          <p:nvPr/>
        </p:nvSpPr>
        <p:spPr>
          <a:xfrm>
            <a:off x="1686013" y="1526445"/>
            <a:ext cx="36098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meeting regularly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cell phone or e-mail to make online communication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1C4ADD-5D14-47E7-ADE7-1D30F264EABF}"/>
              </a:ext>
            </a:extLst>
          </p:cNvPr>
          <p:cNvSpPr txBox="1"/>
          <p:nvPr/>
        </p:nvSpPr>
        <p:spPr>
          <a:xfrm>
            <a:off x="1686013" y="3429000"/>
            <a:ext cx="360988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clear record and plan after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practice is essential for projects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10C28F-6F77-4D92-973C-7AABB6A40DE0}"/>
              </a:ext>
            </a:extLst>
          </p:cNvPr>
          <p:cNvSpPr txBox="1"/>
          <p:nvPr/>
        </p:nvSpPr>
        <p:spPr>
          <a:xfrm>
            <a:off x="6096000" y="1526445"/>
            <a:ext cx="381943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should be environment and social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are free to choose the intrapreneurship project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9BCF64-6DB2-47FB-8DDD-F705E1C16DB5}"/>
              </a:ext>
            </a:extLst>
          </p:cNvPr>
          <p:cNvSpPr txBox="1"/>
          <p:nvPr/>
        </p:nvSpPr>
        <p:spPr>
          <a:xfrm>
            <a:off x="6219913" y="3429000"/>
            <a:ext cx="381943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 is familiar to every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boards are everywhere for workers to draw their ideas.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5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5295900" y="321228"/>
            <a:ext cx="646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 Project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8472A-5539-4910-9A04-B11ECD1EF2E2}"/>
              </a:ext>
            </a:extLst>
          </p:cNvPr>
          <p:cNvSpPr txBox="1"/>
          <p:nvPr/>
        </p:nvSpPr>
        <p:spPr>
          <a:xfrm>
            <a:off x="1271337" y="1208220"/>
            <a:ext cx="4824663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incremental innovation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redefinition for community waste management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smart bin to help citizens to classify their garbage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mobile phone or QR code to monitor the status of citizens’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GPS to guide garbage truck to collect rubbish with higher efficiency</a:t>
            </a:r>
          </a:p>
        </p:txBody>
      </p:sp>
      <p:pic>
        <p:nvPicPr>
          <p:cNvPr id="7" name="图片 6" descr="图片包含 杯子, 咖啡, 餐桌, 室内&#10;&#10;描述已自动生成">
            <a:extLst>
              <a:ext uri="{FF2B5EF4-FFF2-40B4-BE49-F238E27FC236}">
                <a16:creationId xmlns:a16="http://schemas.microsoft.com/office/drawing/2014/main" id="{A469B09C-2394-4E7B-96B1-B2C3C6B30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63" y="1746582"/>
            <a:ext cx="35718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5295900" y="321228"/>
            <a:ext cx="646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and Venturing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78714C4-2C71-4830-BEE9-B0537B186B18}"/>
              </a:ext>
            </a:extLst>
          </p:cNvPr>
          <p:cNvSpPr/>
          <p:nvPr/>
        </p:nvSpPr>
        <p:spPr>
          <a:xfrm rot="13797811">
            <a:off x="7438100" y="3865352"/>
            <a:ext cx="749897" cy="70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AF5010-0EBB-4309-A15A-B8D98995BEAD}"/>
              </a:ext>
            </a:extLst>
          </p:cNvPr>
          <p:cNvSpPr txBox="1"/>
          <p:nvPr/>
        </p:nvSpPr>
        <p:spPr>
          <a:xfrm>
            <a:off x="3950913" y="1520785"/>
            <a:ext cx="3498207" cy="19082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SIIDI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make contact to relevant units to get more resources and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a field practice to gain more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 joint lab with interns and the company to make system design for the project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0CB7C5-C433-4324-9353-17640454AEE1}"/>
              </a:ext>
            </a:extLst>
          </p:cNvPr>
          <p:cNvSpPr txBox="1"/>
          <p:nvPr/>
        </p:nvSpPr>
        <p:spPr>
          <a:xfrm>
            <a:off x="8325235" y="4716765"/>
            <a:ext cx="2452122" cy="104644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Hong Kong startup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SIIDI to get innovative and design advice to realize the project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50D2CC-1668-488E-B64F-FC9B1E6F23EC}"/>
              </a:ext>
            </a:extLst>
          </p:cNvPr>
          <p:cNvSpPr txBox="1"/>
          <p:nvPr/>
        </p:nvSpPr>
        <p:spPr>
          <a:xfrm>
            <a:off x="660393" y="4535618"/>
            <a:ext cx="2742483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 from SJTU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design the implementation of the project with mentors from SIIDI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investigation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prototype with SIIDI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85CD492-BA44-4D51-814F-774A5F18273B}"/>
              </a:ext>
            </a:extLst>
          </p:cNvPr>
          <p:cNvSpPr/>
          <p:nvPr/>
        </p:nvSpPr>
        <p:spPr>
          <a:xfrm>
            <a:off x="3201016" y="2322382"/>
            <a:ext cx="749897" cy="70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991A22-A990-4E94-A278-45310A598432}"/>
              </a:ext>
            </a:extLst>
          </p:cNvPr>
          <p:cNvSpPr txBox="1"/>
          <p:nvPr/>
        </p:nvSpPr>
        <p:spPr>
          <a:xfrm>
            <a:off x="8652667" y="2330603"/>
            <a:ext cx="3187205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Professors from University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SIIDI some professional advice and some solution to garbage problem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2F1C4F-14BD-4591-AE06-13657EA07379}"/>
              </a:ext>
            </a:extLst>
          </p:cNvPr>
          <p:cNvSpPr txBox="1"/>
          <p:nvPr/>
        </p:nvSpPr>
        <p:spPr>
          <a:xfrm>
            <a:off x="352128" y="2098530"/>
            <a:ext cx="2742483" cy="104644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found SIIDI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access to relevant units and place for field practice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头: 左右 1">
            <a:extLst>
              <a:ext uri="{FF2B5EF4-FFF2-40B4-BE49-F238E27FC236}">
                <a16:creationId xmlns:a16="http://schemas.microsoft.com/office/drawing/2014/main" id="{E6F46CD1-AE42-4F22-BAB6-D84D07B7C113}"/>
              </a:ext>
            </a:extLst>
          </p:cNvPr>
          <p:cNvSpPr/>
          <p:nvPr/>
        </p:nvSpPr>
        <p:spPr>
          <a:xfrm rot="8100143">
            <a:off x="3297337" y="3959864"/>
            <a:ext cx="925843" cy="49167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58EA7199-187B-4192-9007-E994DDC1BBC0}"/>
              </a:ext>
            </a:extLst>
          </p:cNvPr>
          <p:cNvSpPr/>
          <p:nvPr/>
        </p:nvSpPr>
        <p:spPr>
          <a:xfrm rot="10800000">
            <a:off x="7678027" y="2500265"/>
            <a:ext cx="925843" cy="49167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9F33CBE-FACB-490A-AF4C-50700C27025E}"/>
              </a:ext>
            </a:extLst>
          </p:cNvPr>
          <p:cNvSpPr/>
          <p:nvPr/>
        </p:nvSpPr>
        <p:spPr>
          <a:xfrm>
            <a:off x="4040120" y="4574673"/>
            <a:ext cx="3498207" cy="12192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 Corporate Venturing</a:t>
            </a:r>
            <a:endParaRPr lang="zh-CN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0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4E76762-8B3C-4D8E-91BA-68D7AE1C6A02}"/>
              </a:ext>
            </a:extLst>
          </p:cNvPr>
          <p:cNvSpPr txBox="1"/>
          <p:nvPr/>
        </p:nvSpPr>
        <p:spPr>
          <a:xfrm>
            <a:off x="798296" y="1061177"/>
            <a:ext cx="5139949" cy="38779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customer design the total procedure of the implementation based on design 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 a concept map for the smart 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field practice based on design thinking to make the waste management system suitable for all kinds of people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A83545-B0B2-44AB-BC61-DF802ED58B74}"/>
              </a:ext>
            </a:extLst>
          </p:cNvPr>
          <p:cNvSpPr txBox="1"/>
          <p:nvPr/>
        </p:nvSpPr>
        <p:spPr>
          <a:xfrm>
            <a:off x="5329456" y="507179"/>
            <a:ext cx="646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 and incremental Innovation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46F607-1AC2-45FB-B7BC-23166636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11" y="1793728"/>
            <a:ext cx="4022788" cy="27514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9FC3CD-3CEC-4934-9DF0-F6D018B02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98" y="2420417"/>
            <a:ext cx="1450071" cy="20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7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F3016-2E49-49DD-9034-0A84D9CB7A96}"/>
              </a:ext>
            </a:extLst>
          </p:cNvPr>
          <p:cNvSpPr txBox="1"/>
          <p:nvPr/>
        </p:nvSpPr>
        <p:spPr>
          <a:xfrm>
            <a:off x="5329456" y="507179"/>
            <a:ext cx="646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 and incremental Innovation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E76762-8B3C-4D8E-91BA-68D7AE1C6A02}"/>
              </a:ext>
            </a:extLst>
          </p:cNvPr>
          <p:cNvSpPr txBox="1"/>
          <p:nvPr/>
        </p:nvSpPr>
        <p:spPr>
          <a:xfrm>
            <a:off x="1073291" y="1258609"/>
            <a:ext cx="5139949" cy="326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laser sensor to monitor the volume of garbage with high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research to PLA garbage bag to make the project more environment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investigation on batteries to improve the smart bin’s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883" y="1652469"/>
            <a:ext cx="1892170" cy="123735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7B23E3-501E-454D-8077-F511EDF7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83" y="3513180"/>
            <a:ext cx="1894176" cy="13078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8611FBE-E15E-4AE4-810D-CD416C575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381" y="3513180"/>
            <a:ext cx="1920585" cy="1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57386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492</TotalTime>
  <Words>776</Words>
  <Application>Microsoft Office PowerPoint</Application>
  <PresentationFormat>宽屏</PresentationFormat>
  <Paragraphs>129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Times New Roman</vt:lpstr>
      <vt:lpstr>水汽尾迹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68</cp:revision>
  <dcterms:created xsi:type="dcterms:W3CDTF">2019-04-13T15:21:52Z</dcterms:created>
  <dcterms:modified xsi:type="dcterms:W3CDTF">2019-04-17T08:01:23Z</dcterms:modified>
</cp:coreProperties>
</file>