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72" r:id="rId2"/>
    <p:sldId id="273" r:id="rId3"/>
    <p:sldId id="274" r:id="rId4"/>
    <p:sldId id="276" r:id="rId5"/>
    <p:sldId id="277" r:id="rId6"/>
    <p:sldId id="275" r:id="rId7"/>
    <p:sldId id="278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2459A-8875-4033-98C6-02923644E29D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2019年3月29日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A0AF4-0B8A-4FA6-9844-3FD3A33F06D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523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09F6B0C-6D1E-4F53-A8D4-0EE188F290A5}" type="datetime2">
              <a:rPr lang="zh-CN" altLang="en-US" smtClean="0"/>
              <a:pPr/>
              <a:t>2019年3月29日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93B0CF2-7F87-4E02-A248-870047730F9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03113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349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301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672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1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​​(S)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接连接符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CN" altLang="en-US"/>
              <a:t>单击此处编辑母版副标题样式</a:t>
            </a:r>
            <a:endParaRPr kumimoji="0" lang="en-US" dirty="0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D11CD66-A5DC-4DA4-9F16-86D76EE3D28C}" type="datetime2">
              <a:rPr lang="zh-CN" altLang="en-US" smtClean="0"/>
              <a:pPr/>
              <a:t>2019年3月29日</a:t>
            </a:fld>
            <a:endParaRPr lang="en-US"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01956E-1F06-4164-BE4D-6DAEAD41794D}" type="datetime2">
              <a:rPr lang="zh-CN" altLang="en-US" smtClean="0"/>
              <a:t>2019年3月29日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6F4438-3803-4880-BD4A-05A7E0A21AC6}" type="datetime2">
              <a:rPr lang="zh-CN" altLang="en-US" smtClean="0"/>
              <a:t>2019年3月29日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45D8D3-C53C-4365-92C7-E8127B1A303F}" type="datetime2">
              <a:rPr lang="zh-CN" altLang="en-US" smtClean="0"/>
              <a:t>2019年3月29日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6F76AF-62D1-44AB-97DC-928467407F16}" type="datetime2">
              <a:rPr lang="zh-CN" altLang="en-US" smtClean="0"/>
              <a:t>2019年3月29日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7DD1BF-0CA4-45C0-B145-3B71A9C91F32}" type="datetime2">
              <a:rPr lang="zh-CN" altLang="en-US" smtClean="0"/>
              <a:t>2019年3月29日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F6F57-75CB-45F9-B36A-87034102BC28}" type="datetime2">
              <a:rPr lang="zh-CN" altLang="en-US" smtClean="0"/>
              <a:t>2019年3月29日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078EEB-FFCC-4107-9E10-33B7696F266B}" type="datetime2">
              <a:rPr lang="zh-CN" altLang="en-US" smtClean="0"/>
              <a:t>2019年3月29日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45204D-C376-4E95-AA80-BE101B54CAA7}" type="datetime2">
              <a:rPr lang="zh-CN" altLang="en-US" smtClean="0"/>
              <a:t>2019年3月29日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B7A0D-F62E-4A31-8FE1-9C12BAFEE7E0}" type="datetime2">
              <a:rPr lang="zh-CN" altLang="en-US" smtClean="0"/>
              <a:t>2019年3月29日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剪角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8112245-B2EB-463D-A54F-27C0EBF0BB6B}" type="datetime2">
              <a:rPr lang="zh-CN" altLang="en-US" smtClean="0"/>
              <a:pPr/>
              <a:t>2019年3月29日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任意多边形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任意多边形(F)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31" name="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任意多边形(F)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n-US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任意多边形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n-US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cn" dirty="0"/>
              <a:t>单击此处编辑母版文本样式</a:t>
            </a:r>
          </a:p>
          <a:p>
            <a:pPr lvl="1" rtl="0" eaLnBrk="1" latinLnBrk="0" hangingPunct="1"/>
            <a:r>
              <a:rPr lang="zh-cn" dirty="0"/>
              <a:t>第二级</a:t>
            </a:r>
          </a:p>
          <a:p>
            <a:pPr lvl="2" rtl="0" eaLnBrk="1" latinLnBrk="0" hangingPunct="1"/>
            <a:r>
              <a:rPr lang="zh-cn" dirty="0"/>
              <a:t>第三级</a:t>
            </a:r>
          </a:p>
          <a:p>
            <a:pPr lvl="3" rtl="0" eaLnBrk="1" latinLnBrk="0" hangingPunct="1"/>
            <a:r>
              <a:rPr lang="zh-cn" dirty="0"/>
              <a:t>第四级</a:t>
            </a:r>
          </a:p>
          <a:p>
            <a:pPr lvl="4" rtl="0" eaLnBrk="1" latinLnBrk="0" hangingPunct="1"/>
            <a:r>
              <a:rPr lang="zh-cn" dirty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1BF8D8E-2417-46C9-A78C-AA0D8A744E10}" type="datetime2">
              <a:rPr lang="zh-CN" altLang="en-US" smtClean="0"/>
              <a:pPr/>
              <a:t>2019年3月29日</a:t>
            </a:fld>
            <a:endParaRPr 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18" name="幻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VX423 Student Presentation</a:t>
            </a: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SIIDI</a:t>
            </a:r>
            <a:br>
              <a:rPr lang="en-US" altLang="zh-CN" sz="4000" dirty="0"/>
            </a:br>
            <a:endParaRPr lang="zh-CN" altLang="en-US" sz="4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Chongdan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Mar. 30th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7170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SIIDI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526796"/>
            <a:ext cx="10972800" cy="4797804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world-class practical research of design and innovation</a:t>
            </a:r>
          </a:p>
          <a:p>
            <a:pPr rtl="0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Research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Ecosystem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 Quality Living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Tech Big Data 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Dutch Sustainability Day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 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Mental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Innovative Thinking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Leadership Execution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Practice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78D115-EDF6-4A59-A3B0-F94B423C5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235" y="2476532"/>
            <a:ext cx="5200000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7170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Intrapreneurship in SIIDI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526797"/>
            <a:ext cx="5002635" cy="2147582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 Culture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 boards for workers to draw innovative ideas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Pictures to teach workers how to make intrapreneurship in the company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50184D-C4E8-4C45-B33C-F9EE7DFEB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7" y="3809189"/>
            <a:ext cx="3517085" cy="2344723"/>
          </a:xfrm>
          <a:prstGeom prst="rect">
            <a:avLst/>
          </a:prstGeom>
        </p:spPr>
      </p:pic>
      <p:pic>
        <p:nvPicPr>
          <p:cNvPr id="7" name="图片 6" descr="图片包含 文字&#10;&#10;描述已自动生成">
            <a:extLst>
              <a:ext uri="{FF2B5EF4-FFF2-40B4-BE49-F238E27FC236}">
                <a16:creationId xmlns:a16="http://schemas.microsoft.com/office/drawing/2014/main" id="{650AB0D5-C9F6-470F-9771-B561104847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09" y="1438124"/>
            <a:ext cx="3244527" cy="24333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F8146E-6081-4857-BB70-0B4D0F12FB0F}"/>
              </a:ext>
            </a:extLst>
          </p:cNvPr>
          <p:cNvSpPr txBox="1"/>
          <p:nvPr/>
        </p:nvSpPr>
        <p:spPr>
          <a:xfrm>
            <a:off x="4798259" y="4259979"/>
            <a:ext cx="6104490" cy="16927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Workshop by Mentors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volunteer opportunity for design thinking workshop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Cultivate workers to learn innovative thinking for Intrapreneurship</a:t>
            </a:r>
          </a:p>
          <a:p>
            <a:endParaRPr lang="zh-CN" altLang="en-US" dirty="0" err="1"/>
          </a:p>
        </p:txBody>
      </p:sp>
    </p:spTree>
    <p:extLst>
      <p:ext uri="{BB962C8B-B14F-4D97-AF65-F5344CB8AC3E}">
        <p14:creationId xmlns:p14="http://schemas.microsoft.com/office/powerpoint/2010/main" val="50470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7170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Opportunity: Waste Management Project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54A824-7D1C-456E-A55F-E294AC8FD82B}"/>
              </a:ext>
            </a:extLst>
          </p:cNvPr>
          <p:cNvSpPr txBox="1"/>
          <p:nvPr/>
        </p:nvSpPr>
        <p:spPr>
          <a:xfrm>
            <a:off x="771786" y="1610686"/>
            <a:ext cx="9412449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intrapreneurship project including a smart bin, identifiable rubbish bag and rubbish transport planning system</a:t>
            </a:r>
            <a:endParaRPr lang="zh-CN" altLang="en-US" sz="20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B5AF35-D9CC-4AAE-8A91-D7F25380A85B}"/>
              </a:ext>
            </a:extLst>
          </p:cNvPr>
          <p:cNvSpPr/>
          <p:nvPr/>
        </p:nvSpPr>
        <p:spPr>
          <a:xfrm>
            <a:off x="609600" y="2418428"/>
            <a:ext cx="4569201" cy="406265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rules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 government issued a rule which requests citizens to classify their garbage. 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Fully-developed GPS can be applied to a garbage truck.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can be used to identify information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Lifestyle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phones are playing an important role in everyone’s life</a:t>
            </a:r>
          </a:p>
          <a:p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BC287E-FA3A-46FC-BE88-F0DA41E4826D}"/>
              </a:ext>
            </a:extLst>
          </p:cNvPr>
          <p:cNvSpPr/>
          <p:nvPr/>
        </p:nvSpPr>
        <p:spPr>
          <a:xfrm>
            <a:off x="6259586" y="2726206"/>
            <a:ext cx="4729992" cy="3447098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bin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information from users when opened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garbage classification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garbage volume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Rubbish Bag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Environmentally friendly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QR code to identify their users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Garbage truck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Equipped with GPS to get the most efficient route to transport the rubbish.</a:t>
            </a:r>
          </a:p>
          <a:p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D59611C-F7E9-4324-A703-841C79E03B67}"/>
              </a:ext>
            </a:extLst>
          </p:cNvPr>
          <p:cNvSpPr/>
          <p:nvPr/>
        </p:nvSpPr>
        <p:spPr>
          <a:xfrm>
            <a:off x="5360565" y="4051883"/>
            <a:ext cx="735435" cy="7078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7170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Opportunity: Waste Management Project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6FC890-8EF3-469C-B201-C3013A324D65}"/>
              </a:ext>
            </a:extLst>
          </p:cNvPr>
          <p:cNvSpPr txBox="1"/>
          <p:nvPr/>
        </p:nvSpPr>
        <p:spPr>
          <a:xfrm>
            <a:off x="609600" y="1543049"/>
            <a:ext cx="8934450" cy="497205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Corporative Venturing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the prototype with other manufacturers 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Cooperate with various universities to employ different technicians who specialize in particular fields.</a:t>
            </a:r>
          </a:p>
          <a:p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Renew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making field visits to assure that the project is realizable at specific places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 a meeting regularly to adjust following plan and strategy.</a:t>
            </a:r>
          </a:p>
          <a:p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Innovation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bin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route plan system</a:t>
            </a:r>
          </a:p>
          <a:p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Innovation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efficient and environmentally friendly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the best user experience</a:t>
            </a:r>
          </a:p>
        </p:txBody>
      </p:sp>
      <p:pic>
        <p:nvPicPr>
          <p:cNvPr id="8" name="图片 7" descr="图片包含 杯子, 咖啡, 餐桌, 室内&#10;&#10;描述已自动生成">
            <a:extLst>
              <a:ext uri="{FF2B5EF4-FFF2-40B4-BE49-F238E27FC236}">
                <a16:creationId xmlns:a16="http://schemas.microsoft.com/office/drawing/2014/main" id="{5C3086AB-BF74-41C1-8C9E-6788025BF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0" y="3829050"/>
            <a:ext cx="35718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6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7170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for intrapreneurship process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BEA823-5200-4DC4-A219-805FA59AE6C1}"/>
              </a:ext>
            </a:extLst>
          </p:cNvPr>
          <p:cNvSpPr/>
          <p:nvPr/>
        </p:nvSpPr>
        <p:spPr>
          <a:xfrm>
            <a:off x="589324" y="1484857"/>
            <a:ext cx="5506676" cy="375487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Trouble for Intrapreneurship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Workers are too young and lack enough practical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brand is not well 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 enough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sometimes the company may lack clients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 mainly focuses on making social welfare and needs funds from the government</a:t>
            </a:r>
          </a:p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institute which focuses on specific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6C5D23-72C1-4A12-B6E6-2F21C64A9E1B}"/>
              </a:ext>
            </a:extLst>
          </p:cNvPr>
          <p:cNvSpPr/>
          <p:nvPr/>
        </p:nvSpPr>
        <p:spPr>
          <a:xfrm>
            <a:off x="6467475" y="1566118"/>
            <a:ext cx="4637714" cy="332398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 more intrapreneurship workshop and cooperate with other companies to exchange worker experience.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more advertisement on the Internet to raise publicity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 more profitable business and become high self-sufficiency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 more experts specialized in specific fields</a:t>
            </a:r>
          </a:p>
        </p:txBody>
      </p:sp>
    </p:spTree>
    <p:extLst>
      <p:ext uri="{BB962C8B-B14F-4D97-AF65-F5344CB8AC3E}">
        <p14:creationId xmlns:p14="http://schemas.microsoft.com/office/powerpoint/2010/main" val="10686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58825" y="2133600"/>
            <a:ext cx="10468864" cy="1828800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zh-CN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br>
              <a:rPr lang="en-US" altLang="zh-CN" sz="4000" dirty="0"/>
            </a:b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700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头脑风暴演示文稿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86_TF03460637" id="{5A1F899C-D033-46B9-A576-F976E0A6D7F3}" vid="{931085E5-C572-4194-86FB-AF0D4975F89E}"/>
    </a:ext>
  </a:extLst>
</a:theme>
</file>

<file path=ppt/theme/theme2.xml><?xml version="1.0" encoding="utf-8"?>
<a:theme xmlns:a="http://schemas.openxmlformats.org/drawingml/2006/main" name="办公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业务头脑风暴演示文稿</Template>
  <TotalTime>2868</TotalTime>
  <Words>374</Words>
  <Application>Microsoft Office PowerPoint</Application>
  <PresentationFormat>宽屏</PresentationFormat>
  <Paragraphs>71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宋体</vt:lpstr>
      <vt:lpstr>微软雅黑</vt:lpstr>
      <vt:lpstr>Arial</vt:lpstr>
      <vt:lpstr>Century Gothic</vt:lpstr>
      <vt:lpstr>Palatino Linotype</vt:lpstr>
      <vt:lpstr>Times New Roman</vt:lpstr>
      <vt:lpstr>Wingdings</vt:lpstr>
      <vt:lpstr>Wingdings 2</vt:lpstr>
      <vt:lpstr>头脑风暴演示文稿</vt:lpstr>
      <vt:lpstr>VX423 Student Presentation SIIDI </vt:lpstr>
      <vt:lpstr>Introduction of SIIDI</vt:lpstr>
      <vt:lpstr>Intrapreneurship in SIIDI</vt:lpstr>
      <vt:lpstr>Opportunity: Waste Management Project</vt:lpstr>
      <vt:lpstr>Opportunity: Waste Management Project</vt:lpstr>
      <vt:lpstr>Improvements for intrapreneurship process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VX423 Student Presentation SIIDI</dc:title>
  <dc:creator>PANDA</dc:creator>
  <cp:lastModifiedBy> </cp:lastModifiedBy>
  <cp:revision>35</cp:revision>
  <dcterms:created xsi:type="dcterms:W3CDTF">2019-03-26T14:41:48Z</dcterms:created>
  <dcterms:modified xsi:type="dcterms:W3CDTF">2019-03-29T08:36:28Z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