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D4FBD-EC3F-4738-96E1-566556F4ECA5}" type="doc">
      <dgm:prSet loTypeId="urn:microsoft.com/office/officeart/2005/8/layout/h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9508B4-637C-4CCC-907F-A8E94648C3D7}">
      <dgm:prSet phldrT="[文本]" custT="1"/>
      <dgm:spPr/>
      <dgm:t>
        <a:bodyPr/>
        <a:lstStyle/>
        <a:p>
          <a:r>
            <a:rPr lang="en-US" altLang="zh-CN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Remote Control</a:t>
          </a:r>
          <a:endParaRPr lang="zh-CN" alt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9B302A-4508-4DDA-81F1-5AB9D877F8F7}" type="parTrans" cxnId="{8EFB8531-6534-4B36-8CB5-F4942E128242}">
      <dgm:prSet/>
      <dgm:spPr/>
      <dgm:t>
        <a:bodyPr/>
        <a:lstStyle/>
        <a:p>
          <a:endParaRPr lang="zh-CN" altLang="en-US"/>
        </a:p>
      </dgm:t>
    </dgm:pt>
    <dgm:pt modelId="{85139FD8-A685-4CB9-8DBC-E36C0F21B86D}" type="sibTrans" cxnId="{8EFB8531-6534-4B36-8CB5-F4942E128242}">
      <dgm:prSet/>
      <dgm:spPr/>
      <dgm:t>
        <a:bodyPr/>
        <a:lstStyle/>
        <a:p>
          <a:endParaRPr lang="zh-CN" altLang="en-US"/>
        </a:p>
      </dgm:t>
    </dgm:pt>
    <dgm:pt modelId="{A7EE2657-C6EE-4208-AEB2-B5BA1D63A9D5}">
      <dgm:prSet phldrT="[文本]" custT="1"/>
      <dgm:spPr/>
      <dgm:t>
        <a:bodyPr/>
        <a:lstStyle/>
        <a:p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Users can operate the robot even though he is far away from it.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EA9307-B389-44F1-8B6D-2A66E21ABA3C}" type="parTrans" cxnId="{82B4134A-EAA9-4D6E-AE57-735032AB167F}">
      <dgm:prSet/>
      <dgm:spPr/>
      <dgm:t>
        <a:bodyPr/>
        <a:lstStyle/>
        <a:p>
          <a:endParaRPr lang="zh-CN" altLang="en-US"/>
        </a:p>
      </dgm:t>
    </dgm:pt>
    <dgm:pt modelId="{0052D8CB-558A-4663-A79A-13A74521795A}" type="sibTrans" cxnId="{82B4134A-EAA9-4D6E-AE57-735032AB167F}">
      <dgm:prSet/>
      <dgm:spPr/>
      <dgm:t>
        <a:bodyPr/>
        <a:lstStyle/>
        <a:p>
          <a:endParaRPr lang="zh-CN" altLang="en-US"/>
        </a:p>
      </dgm:t>
    </dgm:pt>
    <dgm:pt modelId="{876C6E80-1F87-44C6-BC0E-DC24C6606529}">
      <dgm:prSet phldrT="[文本]" custT="1"/>
      <dgm:spPr/>
      <dgm:t>
        <a:bodyPr/>
        <a:lstStyle/>
        <a:p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Have a stable and secure control system in case of external disturbance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D304E2-68EC-4722-BC16-AAEA6F7546DC}" type="parTrans" cxnId="{A9FA4544-9501-436A-9C11-9B8BB384B65B}">
      <dgm:prSet/>
      <dgm:spPr/>
      <dgm:t>
        <a:bodyPr/>
        <a:lstStyle/>
        <a:p>
          <a:endParaRPr lang="zh-CN" altLang="en-US"/>
        </a:p>
      </dgm:t>
    </dgm:pt>
    <dgm:pt modelId="{45AE0F1D-4B59-425E-970F-A9F9F26FCDFB}" type="sibTrans" cxnId="{A9FA4544-9501-436A-9C11-9B8BB384B65B}">
      <dgm:prSet/>
      <dgm:spPr/>
      <dgm:t>
        <a:bodyPr/>
        <a:lstStyle/>
        <a:p>
          <a:endParaRPr lang="zh-CN" altLang="en-US"/>
        </a:p>
      </dgm:t>
    </dgm:pt>
    <dgm:pt modelId="{9CD7CAA2-8FC8-4758-B993-F71E813415C6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Remote Viewing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E87DD4-037D-46A0-B453-40055D02A28D}" type="parTrans" cxnId="{7FE594EC-1586-47C3-BEA5-B868E2325E9B}">
      <dgm:prSet/>
      <dgm:spPr/>
      <dgm:t>
        <a:bodyPr/>
        <a:lstStyle/>
        <a:p>
          <a:endParaRPr lang="zh-CN" altLang="en-US"/>
        </a:p>
      </dgm:t>
    </dgm:pt>
    <dgm:pt modelId="{E6153544-6B59-4916-8E6B-E055798D7A37}" type="sibTrans" cxnId="{7FE594EC-1586-47C3-BEA5-B868E2325E9B}">
      <dgm:prSet/>
      <dgm:spPr/>
      <dgm:t>
        <a:bodyPr/>
        <a:lstStyle/>
        <a:p>
          <a:endParaRPr lang="zh-CN" altLang="en-US"/>
        </a:p>
      </dgm:t>
    </dgm:pt>
    <dgm:pt modelId="{80BF149F-87C2-4FC7-9537-5F022CA4FACB}">
      <dgm:prSet phldrT="[文本]" custT="1"/>
      <dgm:spPr/>
      <dgm:t>
        <a:bodyPr/>
        <a:lstStyle/>
        <a:p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Able to be shared by different people or multiple robots controlled by one person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908AD5-9AF5-4462-B97A-92E661BF64CE}" type="parTrans" cxnId="{3EAEE65E-931A-4507-8191-97113FF24BB4}">
      <dgm:prSet/>
      <dgm:spPr/>
      <dgm:t>
        <a:bodyPr/>
        <a:lstStyle/>
        <a:p>
          <a:endParaRPr lang="zh-CN" altLang="en-US"/>
        </a:p>
      </dgm:t>
    </dgm:pt>
    <dgm:pt modelId="{139BAAB6-F7A4-4E63-9901-F523BF5FC8B3}" type="sibTrans" cxnId="{3EAEE65E-931A-4507-8191-97113FF24BB4}">
      <dgm:prSet/>
      <dgm:spPr/>
      <dgm:t>
        <a:bodyPr/>
        <a:lstStyle/>
        <a:p>
          <a:endParaRPr lang="zh-CN" altLang="en-US"/>
        </a:p>
      </dgm:t>
    </dgm:pt>
    <dgm:pt modelId="{50CAC00E-626B-430A-A2D7-FF6E6C531226}">
      <dgm:prSet custT="1"/>
      <dgm:spPr/>
      <dgm:t>
        <a:bodyPr/>
        <a:lstStyle/>
        <a:p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Users can use the robot to view the surrounding environment remotely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5FEB9E-153B-449B-AC34-0520EB965C0A}" type="parTrans" cxnId="{16217C3E-BE77-4DC9-A2E8-4476FB3B7DEA}">
      <dgm:prSet/>
      <dgm:spPr/>
      <dgm:t>
        <a:bodyPr/>
        <a:lstStyle/>
        <a:p>
          <a:endParaRPr lang="zh-CN" altLang="en-US"/>
        </a:p>
      </dgm:t>
    </dgm:pt>
    <dgm:pt modelId="{727175CD-D86B-4E1B-A175-CCE740785250}" type="sibTrans" cxnId="{16217C3E-BE77-4DC9-A2E8-4476FB3B7DEA}">
      <dgm:prSet/>
      <dgm:spPr/>
      <dgm:t>
        <a:bodyPr/>
        <a:lstStyle/>
        <a:p>
          <a:endParaRPr lang="zh-CN" altLang="en-US"/>
        </a:p>
      </dgm:t>
    </dgm:pt>
    <dgm:pt modelId="{F4F69B02-BF1D-41D0-BBA5-6D1E24E43E16}">
      <dgm:prSet custT="1"/>
      <dgm:spPr/>
      <dgm:t>
        <a:bodyPr/>
        <a:lstStyle/>
        <a:p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85106E-2A71-42FA-90CC-A873CB385899}" type="parTrans" cxnId="{9CDB1BD4-549E-4742-A6C3-C0A116A25215}">
      <dgm:prSet/>
      <dgm:spPr/>
      <dgm:t>
        <a:bodyPr/>
        <a:lstStyle/>
        <a:p>
          <a:endParaRPr lang="zh-CN" altLang="en-US"/>
        </a:p>
      </dgm:t>
    </dgm:pt>
    <dgm:pt modelId="{CED1DC3D-6296-4FF0-8B95-E31FBE982A2C}" type="sibTrans" cxnId="{9CDB1BD4-549E-4742-A6C3-C0A116A25215}">
      <dgm:prSet/>
      <dgm:spPr/>
      <dgm:t>
        <a:bodyPr/>
        <a:lstStyle/>
        <a:p>
          <a:endParaRPr lang="zh-CN" altLang="en-US"/>
        </a:p>
      </dgm:t>
    </dgm:pt>
    <dgm:pt modelId="{C1279B14-0569-4388-AA64-BD2F764ACFEF}">
      <dgm:prSet custT="1"/>
      <dgm:spPr/>
      <dgm:t>
        <a:bodyPr/>
        <a:lstStyle/>
        <a:p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Provide stable and continuous transmission of information including video or data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C95074-AEC0-4264-8C9C-451991EB4D55}" type="parTrans" cxnId="{5B493504-9F4F-4AAE-820E-EA653756F7C4}">
      <dgm:prSet/>
      <dgm:spPr/>
      <dgm:t>
        <a:bodyPr/>
        <a:lstStyle/>
        <a:p>
          <a:endParaRPr lang="zh-CN" altLang="en-US"/>
        </a:p>
      </dgm:t>
    </dgm:pt>
    <dgm:pt modelId="{907E6F93-020D-43FF-B148-D9F343C2D95B}" type="sibTrans" cxnId="{5B493504-9F4F-4AAE-820E-EA653756F7C4}">
      <dgm:prSet/>
      <dgm:spPr/>
      <dgm:t>
        <a:bodyPr/>
        <a:lstStyle/>
        <a:p>
          <a:endParaRPr lang="zh-CN" altLang="en-US"/>
        </a:p>
      </dgm:t>
    </dgm:pt>
    <dgm:pt modelId="{56A3C26C-6FA1-4F94-AF11-CC5EB1AD30C7}">
      <dgm:prSet custT="1"/>
      <dgm:spPr/>
      <dgm:t>
        <a:bodyPr/>
        <a:lstStyle/>
        <a:p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The information is protected and secure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21BABF-7F9F-4073-99EB-70FD7C51008D}" type="parTrans" cxnId="{0E314C9E-6AE2-4560-B50D-AED95C756DE3}">
      <dgm:prSet/>
      <dgm:spPr/>
      <dgm:t>
        <a:bodyPr/>
        <a:lstStyle/>
        <a:p>
          <a:endParaRPr lang="zh-CN" altLang="en-US"/>
        </a:p>
      </dgm:t>
    </dgm:pt>
    <dgm:pt modelId="{26867999-3A34-46E3-8651-9A2651E891E4}" type="sibTrans" cxnId="{0E314C9E-6AE2-4560-B50D-AED95C756DE3}">
      <dgm:prSet/>
      <dgm:spPr/>
      <dgm:t>
        <a:bodyPr/>
        <a:lstStyle/>
        <a:p>
          <a:endParaRPr lang="zh-CN" altLang="en-US"/>
        </a:p>
      </dgm:t>
    </dgm:pt>
    <dgm:pt modelId="{942CEF85-0949-431A-B597-5FFBED51B69B}" type="pres">
      <dgm:prSet presAssocID="{E9FD4FBD-EC3F-4738-96E1-566556F4ECA5}" presName="Name0" presStyleCnt="0">
        <dgm:presLayoutVars>
          <dgm:dir/>
          <dgm:animLvl val="lvl"/>
          <dgm:resizeHandles val="exact"/>
        </dgm:presLayoutVars>
      </dgm:prSet>
      <dgm:spPr/>
    </dgm:pt>
    <dgm:pt modelId="{6DA193A3-2BBF-412E-B792-DA1B7EF25760}" type="pres">
      <dgm:prSet presAssocID="{829508B4-637C-4CCC-907F-A8E94648C3D7}" presName="composite" presStyleCnt="0"/>
      <dgm:spPr/>
    </dgm:pt>
    <dgm:pt modelId="{F1FA6B41-E660-4EBA-88F8-C23994101589}" type="pres">
      <dgm:prSet presAssocID="{829508B4-637C-4CCC-907F-A8E94648C3D7}" presName="parTx" presStyleLbl="alignNode1" presStyleIdx="0" presStyleCnt="2" custScaleX="68458" custScaleY="46810" custLinFactNeighborX="389" custLinFactNeighborY="-29105">
        <dgm:presLayoutVars>
          <dgm:chMax val="0"/>
          <dgm:chPref val="0"/>
          <dgm:bulletEnabled val="1"/>
        </dgm:presLayoutVars>
      </dgm:prSet>
      <dgm:spPr/>
    </dgm:pt>
    <dgm:pt modelId="{C6118A95-3B85-46B1-AC4E-DB4F06EF3707}" type="pres">
      <dgm:prSet presAssocID="{829508B4-637C-4CCC-907F-A8E94648C3D7}" presName="desTx" presStyleLbl="alignAccFollowNode1" presStyleIdx="0" presStyleCnt="2" custScaleY="100000">
        <dgm:presLayoutVars>
          <dgm:bulletEnabled val="1"/>
        </dgm:presLayoutVars>
      </dgm:prSet>
      <dgm:spPr/>
    </dgm:pt>
    <dgm:pt modelId="{7D87A980-15A2-4A51-BC32-C27C2562329F}" type="pres">
      <dgm:prSet presAssocID="{85139FD8-A685-4CB9-8DBC-E36C0F21B86D}" presName="space" presStyleCnt="0"/>
      <dgm:spPr/>
    </dgm:pt>
    <dgm:pt modelId="{EE5DA573-4743-4B9D-8723-EDF1A7065A76}" type="pres">
      <dgm:prSet presAssocID="{9CD7CAA2-8FC8-4758-B993-F71E813415C6}" presName="composite" presStyleCnt="0"/>
      <dgm:spPr/>
    </dgm:pt>
    <dgm:pt modelId="{E2CB36AE-CEB2-4375-BAA6-EBBA9AD4FA7A}" type="pres">
      <dgm:prSet presAssocID="{9CD7CAA2-8FC8-4758-B993-F71E813415C6}" presName="parTx" presStyleLbl="alignNode1" presStyleIdx="1" presStyleCnt="2" custScaleX="68458" custScaleY="46810" custLinFactNeighborX="389" custLinFactNeighborY="-29105">
        <dgm:presLayoutVars>
          <dgm:chMax val="0"/>
          <dgm:chPref val="0"/>
          <dgm:bulletEnabled val="1"/>
        </dgm:presLayoutVars>
      </dgm:prSet>
      <dgm:spPr/>
    </dgm:pt>
    <dgm:pt modelId="{CB9DFDC8-744C-467E-9A11-9B128743C67A}" type="pres">
      <dgm:prSet presAssocID="{9CD7CAA2-8FC8-4758-B993-F71E813415C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B493504-9F4F-4AAE-820E-EA653756F7C4}" srcId="{9CD7CAA2-8FC8-4758-B993-F71E813415C6}" destId="{C1279B14-0569-4388-AA64-BD2F764ACFEF}" srcOrd="1" destOrd="0" parTransId="{42C95074-AEC0-4264-8C9C-451991EB4D55}" sibTransId="{907E6F93-020D-43FF-B148-D9F343C2D95B}"/>
    <dgm:cxn modelId="{FBBF161F-FB71-4E91-84AC-1F677DF891A5}" type="presOf" srcId="{9CD7CAA2-8FC8-4758-B993-F71E813415C6}" destId="{E2CB36AE-CEB2-4375-BAA6-EBBA9AD4FA7A}" srcOrd="0" destOrd="0" presId="urn:microsoft.com/office/officeart/2005/8/layout/hList1"/>
    <dgm:cxn modelId="{8EFB8531-6534-4B36-8CB5-F4942E128242}" srcId="{E9FD4FBD-EC3F-4738-96E1-566556F4ECA5}" destId="{829508B4-637C-4CCC-907F-A8E94648C3D7}" srcOrd="0" destOrd="0" parTransId="{F99B302A-4508-4DDA-81F1-5AB9D877F8F7}" sibTransId="{85139FD8-A685-4CB9-8DBC-E36C0F21B86D}"/>
    <dgm:cxn modelId="{16217C3E-BE77-4DC9-A2E8-4476FB3B7DEA}" srcId="{9CD7CAA2-8FC8-4758-B993-F71E813415C6}" destId="{50CAC00E-626B-430A-A2D7-FF6E6C531226}" srcOrd="0" destOrd="0" parTransId="{ED5FEB9E-153B-449B-AC34-0520EB965C0A}" sibTransId="{727175CD-D86B-4E1B-A175-CCE740785250}"/>
    <dgm:cxn modelId="{3EAEE65E-931A-4507-8191-97113FF24BB4}" srcId="{829508B4-637C-4CCC-907F-A8E94648C3D7}" destId="{80BF149F-87C2-4FC7-9537-5F022CA4FACB}" srcOrd="2" destOrd="0" parTransId="{5C908AD5-9AF5-4462-B97A-92E661BF64CE}" sibTransId="{139BAAB6-F7A4-4E63-9901-F523BF5FC8B3}"/>
    <dgm:cxn modelId="{A9FA4544-9501-436A-9C11-9B8BB384B65B}" srcId="{829508B4-637C-4CCC-907F-A8E94648C3D7}" destId="{876C6E80-1F87-44C6-BC0E-DC24C6606529}" srcOrd="1" destOrd="0" parTransId="{36D304E2-68EC-4722-BC16-AAEA6F7546DC}" sibTransId="{45AE0F1D-4B59-425E-970F-A9F9F26FCDFB}"/>
    <dgm:cxn modelId="{09434A46-7577-46D9-A158-2E67926A473D}" type="presOf" srcId="{C1279B14-0569-4388-AA64-BD2F764ACFEF}" destId="{CB9DFDC8-744C-467E-9A11-9B128743C67A}" srcOrd="0" destOrd="1" presId="urn:microsoft.com/office/officeart/2005/8/layout/hList1"/>
    <dgm:cxn modelId="{9E809C67-CECA-4AC9-9898-ECE229190EC2}" type="presOf" srcId="{829508B4-637C-4CCC-907F-A8E94648C3D7}" destId="{F1FA6B41-E660-4EBA-88F8-C23994101589}" srcOrd="0" destOrd="0" presId="urn:microsoft.com/office/officeart/2005/8/layout/hList1"/>
    <dgm:cxn modelId="{1E2DDA69-5BEF-4401-A85F-B686457FCF95}" type="presOf" srcId="{56A3C26C-6FA1-4F94-AF11-CC5EB1AD30C7}" destId="{CB9DFDC8-744C-467E-9A11-9B128743C67A}" srcOrd="0" destOrd="2" presId="urn:microsoft.com/office/officeart/2005/8/layout/hList1"/>
    <dgm:cxn modelId="{82B4134A-EAA9-4D6E-AE57-735032AB167F}" srcId="{829508B4-637C-4CCC-907F-A8E94648C3D7}" destId="{A7EE2657-C6EE-4208-AEB2-B5BA1D63A9D5}" srcOrd="0" destOrd="0" parTransId="{EFEA9307-B389-44F1-8B6D-2A66E21ABA3C}" sibTransId="{0052D8CB-558A-4663-A79A-13A74521795A}"/>
    <dgm:cxn modelId="{BCB5426A-2ADA-48D9-BEB3-0C72194350CF}" type="presOf" srcId="{50CAC00E-626B-430A-A2D7-FF6E6C531226}" destId="{CB9DFDC8-744C-467E-9A11-9B128743C67A}" srcOrd="0" destOrd="0" presId="urn:microsoft.com/office/officeart/2005/8/layout/hList1"/>
    <dgm:cxn modelId="{47C6E04C-93A4-452A-AAEC-96D4C71A3B56}" type="presOf" srcId="{80BF149F-87C2-4FC7-9537-5F022CA4FACB}" destId="{C6118A95-3B85-46B1-AC4E-DB4F06EF3707}" srcOrd="0" destOrd="2" presId="urn:microsoft.com/office/officeart/2005/8/layout/hList1"/>
    <dgm:cxn modelId="{C37C204D-295B-48F5-9A3A-A3E52C2D829D}" type="presOf" srcId="{F4F69B02-BF1D-41D0-BBA5-6D1E24E43E16}" destId="{CB9DFDC8-744C-467E-9A11-9B128743C67A}" srcOrd="0" destOrd="3" presId="urn:microsoft.com/office/officeart/2005/8/layout/hList1"/>
    <dgm:cxn modelId="{76C0FC73-0299-4729-8A30-75B378509D24}" type="presOf" srcId="{A7EE2657-C6EE-4208-AEB2-B5BA1D63A9D5}" destId="{C6118A95-3B85-46B1-AC4E-DB4F06EF3707}" srcOrd="0" destOrd="0" presId="urn:microsoft.com/office/officeart/2005/8/layout/hList1"/>
    <dgm:cxn modelId="{0E314C9E-6AE2-4560-B50D-AED95C756DE3}" srcId="{9CD7CAA2-8FC8-4758-B993-F71E813415C6}" destId="{56A3C26C-6FA1-4F94-AF11-CC5EB1AD30C7}" srcOrd="2" destOrd="0" parTransId="{6421BABF-7F9F-4073-99EB-70FD7C51008D}" sibTransId="{26867999-3A34-46E3-8651-9A2651E891E4}"/>
    <dgm:cxn modelId="{D31DDAB1-BF6F-4FD4-8B32-3448E288E54A}" type="presOf" srcId="{876C6E80-1F87-44C6-BC0E-DC24C6606529}" destId="{C6118A95-3B85-46B1-AC4E-DB4F06EF3707}" srcOrd="0" destOrd="1" presId="urn:microsoft.com/office/officeart/2005/8/layout/hList1"/>
    <dgm:cxn modelId="{9CDB1BD4-549E-4742-A6C3-C0A116A25215}" srcId="{9CD7CAA2-8FC8-4758-B993-F71E813415C6}" destId="{F4F69B02-BF1D-41D0-BBA5-6D1E24E43E16}" srcOrd="3" destOrd="0" parTransId="{6285106E-2A71-42FA-90CC-A873CB385899}" sibTransId="{CED1DC3D-6296-4FF0-8B95-E31FBE982A2C}"/>
    <dgm:cxn modelId="{CFF54AD8-5C3E-4EDD-B1EA-5E39F7946382}" type="presOf" srcId="{E9FD4FBD-EC3F-4738-96E1-566556F4ECA5}" destId="{942CEF85-0949-431A-B597-5FFBED51B69B}" srcOrd="0" destOrd="0" presId="urn:microsoft.com/office/officeart/2005/8/layout/hList1"/>
    <dgm:cxn modelId="{7FE594EC-1586-47C3-BEA5-B868E2325E9B}" srcId="{E9FD4FBD-EC3F-4738-96E1-566556F4ECA5}" destId="{9CD7CAA2-8FC8-4758-B993-F71E813415C6}" srcOrd="1" destOrd="0" parTransId="{BCE87DD4-037D-46A0-B453-40055D02A28D}" sibTransId="{E6153544-6B59-4916-8E6B-E055798D7A37}"/>
    <dgm:cxn modelId="{42FC888B-38D4-4D0B-8A0E-22247A92EBDC}" type="presParOf" srcId="{942CEF85-0949-431A-B597-5FFBED51B69B}" destId="{6DA193A3-2BBF-412E-B792-DA1B7EF25760}" srcOrd="0" destOrd="0" presId="urn:microsoft.com/office/officeart/2005/8/layout/hList1"/>
    <dgm:cxn modelId="{2CEA5D94-EC45-4A1B-A15A-08D1A8F1E474}" type="presParOf" srcId="{6DA193A3-2BBF-412E-B792-DA1B7EF25760}" destId="{F1FA6B41-E660-4EBA-88F8-C23994101589}" srcOrd="0" destOrd="0" presId="urn:microsoft.com/office/officeart/2005/8/layout/hList1"/>
    <dgm:cxn modelId="{5C19110F-E347-458D-AE09-C7B0232295C6}" type="presParOf" srcId="{6DA193A3-2BBF-412E-B792-DA1B7EF25760}" destId="{C6118A95-3B85-46B1-AC4E-DB4F06EF3707}" srcOrd="1" destOrd="0" presId="urn:microsoft.com/office/officeart/2005/8/layout/hList1"/>
    <dgm:cxn modelId="{E38A8525-E0A8-41E3-B42C-5277038A0C36}" type="presParOf" srcId="{942CEF85-0949-431A-B597-5FFBED51B69B}" destId="{7D87A980-15A2-4A51-BC32-C27C2562329F}" srcOrd="1" destOrd="0" presId="urn:microsoft.com/office/officeart/2005/8/layout/hList1"/>
    <dgm:cxn modelId="{D4EB0254-A53E-46DB-A8A4-BA9A99CACD50}" type="presParOf" srcId="{942CEF85-0949-431A-B597-5FFBED51B69B}" destId="{EE5DA573-4743-4B9D-8723-EDF1A7065A76}" srcOrd="2" destOrd="0" presId="urn:microsoft.com/office/officeart/2005/8/layout/hList1"/>
    <dgm:cxn modelId="{8D6B3881-2B1B-43EF-953A-FEACBE5754AE}" type="presParOf" srcId="{EE5DA573-4743-4B9D-8723-EDF1A7065A76}" destId="{E2CB36AE-CEB2-4375-BAA6-EBBA9AD4FA7A}" srcOrd="0" destOrd="0" presId="urn:microsoft.com/office/officeart/2005/8/layout/hList1"/>
    <dgm:cxn modelId="{A94DD827-2156-4923-AB0A-2C77306D6F00}" type="presParOf" srcId="{EE5DA573-4743-4B9D-8723-EDF1A7065A76}" destId="{CB9DFDC8-744C-467E-9A11-9B128743C67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FC1402-43B4-4022-A03C-4484265BA12F}" type="doc">
      <dgm:prSet loTypeId="urn:microsoft.com/office/officeart/2005/8/layout/hierarchy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946D6A2-831A-42F4-9EC7-198891A2D7DE}">
      <dgm:prSet phldrT="[文本]" custT="1"/>
      <dgm:spPr/>
      <dgm:t>
        <a:bodyPr/>
        <a:lstStyle/>
        <a:p>
          <a:r>
            <a: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Telepresence</a:t>
          </a:r>
          <a:endParaRPr lang="zh-CN" alt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F122A6-3102-4647-A722-BCD8A464607F}" type="parTrans" cxnId="{6E93ECB9-FC51-40FD-824C-5B2F41290D14}">
      <dgm:prSet/>
      <dgm:spPr/>
      <dgm:t>
        <a:bodyPr/>
        <a:lstStyle/>
        <a:p>
          <a:endParaRPr lang="zh-CN" altLang="en-US"/>
        </a:p>
      </dgm:t>
    </dgm:pt>
    <dgm:pt modelId="{6C66E4B3-F95C-4E43-AB18-070FD72A3F87}" type="sibTrans" cxnId="{6E93ECB9-FC51-40FD-824C-5B2F41290D14}">
      <dgm:prSet/>
      <dgm:spPr/>
      <dgm:t>
        <a:bodyPr/>
        <a:lstStyle/>
        <a:p>
          <a:endParaRPr lang="zh-CN" altLang="en-US"/>
        </a:p>
      </dgm:t>
    </dgm:pt>
    <dgm:pt modelId="{5915F856-F430-4F99-9388-805516DC6A62}">
      <dgm:prSet phldrT="[文本]" custT="1"/>
      <dgm:spPr/>
      <dgm:t>
        <a:bodyPr/>
        <a:lstStyle/>
        <a:p>
          <a:pPr algn="ctr">
            <a:lnSpc>
              <a:spcPct val="100000"/>
            </a:lnSpc>
            <a:buNone/>
          </a:pPr>
          <a:r>
            <a: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Internet connection</a:t>
          </a:r>
        </a:p>
        <a:p>
          <a:pPr algn="l">
            <a:lnSpc>
              <a:spcPct val="100000"/>
            </a:lnSpc>
            <a:buFont typeface="+mj-lt"/>
            <a:buAutoNum type="arabicPeriod"/>
          </a:pPr>
          <a:r>
            <a: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-WIFI/4G/5G penetration</a:t>
          </a:r>
        </a:p>
        <a:p>
          <a:pPr algn="l">
            <a:lnSpc>
              <a:spcPct val="100000"/>
            </a:lnSpc>
            <a:buFont typeface="+mj-lt"/>
            <a:buAutoNum type="arabicPeriod"/>
          </a:pPr>
          <a:r>
            <a: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-Wireless network card</a:t>
          </a:r>
          <a:endParaRPr lang="zh-CN" alt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22E4EE-FCE1-4E92-BD35-A0AB93B99F12}" type="parTrans" cxnId="{B512AA8B-FF28-4212-B38D-316C8395FF26}">
      <dgm:prSet/>
      <dgm:spPr/>
      <dgm:t>
        <a:bodyPr/>
        <a:lstStyle/>
        <a:p>
          <a:endParaRPr lang="zh-CN" altLang="en-US"/>
        </a:p>
      </dgm:t>
    </dgm:pt>
    <dgm:pt modelId="{5FC2E7E2-B663-488B-A14B-DE3EAB6CA8FA}" type="sibTrans" cxnId="{B512AA8B-FF28-4212-B38D-316C8395FF26}">
      <dgm:prSet/>
      <dgm:spPr/>
      <dgm:t>
        <a:bodyPr/>
        <a:lstStyle/>
        <a:p>
          <a:endParaRPr lang="zh-CN" altLang="en-US"/>
        </a:p>
      </dgm:t>
    </dgm:pt>
    <dgm:pt modelId="{F0C47F16-5259-4765-BDA4-3DF915E97145}">
      <dgm:prSet phldrT="[文本]" custT="1"/>
      <dgm:spPr/>
      <dgm:t>
        <a:bodyPr/>
        <a:lstStyle/>
        <a:p>
          <a:pPr algn="ctr">
            <a:lnSpc>
              <a:spcPct val="100000"/>
            </a:lnSpc>
            <a:buNone/>
          </a:pPr>
          <a:r>
            <a: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Remote communication</a:t>
          </a:r>
        </a:p>
        <a:p>
          <a:pPr algn="l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-Camera/Screen for video</a:t>
          </a:r>
        </a:p>
        <a:p>
          <a:pPr algn="l">
            <a:lnSpc>
              <a:spcPct val="100000"/>
            </a:lnSpc>
            <a:buFont typeface="+mj-lt"/>
            <a:buNone/>
          </a:pPr>
          <a:r>
            <a: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-Speaker/microphone for audio</a:t>
          </a:r>
          <a:endParaRPr lang="zh-CN" altLang="en-US" sz="1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98CD06-C163-4B63-8F46-1263A3AAA87B}" type="parTrans" cxnId="{3F797E44-0161-4733-BD32-68DDC27248DA}">
      <dgm:prSet/>
      <dgm:spPr/>
      <dgm:t>
        <a:bodyPr/>
        <a:lstStyle/>
        <a:p>
          <a:endParaRPr lang="zh-CN" altLang="en-US"/>
        </a:p>
      </dgm:t>
    </dgm:pt>
    <dgm:pt modelId="{96AECF09-3FA8-4994-AB84-53E7739DECCC}" type="sibTrans" cxnId="{3F797E44-0161-4733-BD32-68DDC27248DA}">
      <dgm:prSet/>
      <dgm:spPr/>
      <dgm:t>
        <a:bodyPr/>
        <a:lstStyle/>
        <a:p>
          <a:endParaRPr lang="zh-CN" altLang="en-US"/>
        </a:p>
      </dgm:t>
    </dgm:pt>
    <dgm:pt modelId="{87FF7634-ED01-488F-85C3-91BF96DDE6CB}">
      <dgm:prSet phldrT="[文本]" custT="1"/>
      <dgm:spPr/>
      <dgm:t>
        <a:bodyPr/>
        <a:lstStyle/>
        <a:p>
          <a:r>
            <a: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Smart Robot</a:t>
          </a:r>
          <a:endParaRPr lang="zh-CN" alt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E77AE8-D04A-4C69-847C-E956982552D5}" type="parTrans" cxnId="{A5C07AB0-FE87-4A65-BF41-CDA691026210}">
      <dgm:prSet/>
      <dgm:spPr/>
      <dgm:t>
        <a:bodyPr/>
        <a:lstStyle/>
        <a:p>
          <a:endParaRPr lang="zh-CN" altLang="en-US"/>
        </a:p>
      </dgm:t>
    </dgm:pt>
    <dgm:pt modelId="{54F9DDBB-1A9A-43BD-A0FA-854553986F9D}" type="sibTrans" cxnId="{A5C07AB0-FE87-4A65-BF41-CDA691026210}">
      <dgm:prSet/>
      <dgm:spPr/>
      <dgm:t>
        <a:bodyPr/>
        <a:lstStyle/>
        <a:p>
          <a:endParaRPr lang="zh-CN" altLang="en-US"/>
        </a:p>
      </dgm:t>
    </dgm:pt>
    <dgm:pt modelId="{B2AFAC79-80A0-4653-8783-C4ED544C91F3}">
      <dgm:prSet phldrT="[文本]"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Dynamical System</a:t>
          </a:r>
        </a:p>
        <a:p>
          <a:pPr algn="l">
            <a:lnSpc>
              <a:spcPct val="100000"/>
            </a:lnSpc>
          </a:pPr>
          <a:r>
            <a:rPr lang="en-US" altLang="zh-CN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-A stable and flexible moving chassis</a:t>
          </a:r>
        </a:p>
        <a:p>
          <a:pPr algn="l">
            <a:lnSpc>
              <a:spcPct val="100000"/>
            </a:lnSpc>
          </a:pPr>
          <a:r>
            <a:rPr lang="en-US" altLang="zh-CN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-A pill dispenser controlled by a servo motor</a:t>
          </a:r>
        </a:p>
        <a:p>
          <a:pPr algn="l">
            <a:lnSpc>
              <a:spcPct val="100000"/>
            </a:lnSpc>
          </a:pPr>
          <a:r>
            <a:rPr lang="en-US" altLang="zh-CN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-Battery system</a:t>
          </a:r>
          <a:endParaRPr lang="zh-CN" altLang="en-US" sz="1800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950802-9F06-4CB3-9F83-10E3F14B71E5}" type="parTrans" cxnId="{F98E5EC3-13E4-45BA-86C6-C16AB936BBEE}">
      <dgm:prSet/>
      <dgm:spPr/>
      <dgm:t>
        <a:bodyPr/>
        <a:lstStyle/>
        <a:p>
          <a:endParaRPr lang="zh-CN" altLang="en-US"/>
        </a:p>
      </dgm:t>
    </dgm:pt>
    <dgm:pt modelId="{C7688957-EB9A-4157-AC1B-1F1B3486D016}" type="sibTrans" cxnId="{F98E5EC3-13E4-45BA-86C6-C16AB936BBEE}">
      <dgm:prSet/>
      <dgm:spPr/>
      <dgm:t>
        <a:bodyPr/>
        <a:lstStyle/>
        <a:p>
          <a:endParaRPr lang="zh-CN" altLang="en-US"/>
        </a:p>
      </dgm:t>
    </dgm:pt>
    <dgm:pt modelId="{33B5E365-DFBC-4591-9AF7-6D2AEF834619}">
      <dgm:prSet phldrT="[文本]"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Various Sensors</a:t>
          </a:r>
        </a:p>
        <a:p>
          <a:pPr algn="l">
            <a:lnSpc>
              <a:spcPct val="100000"/>
            </a:lnSpc>
          </a:pPr>
          <a:r>
            <a: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-Supersonic or infrared sensors to avoid crash</a:t>
          </a:r>
        </a:p>
        <a:p>
          <a:pPr algn="l">
            <a:lnSpc>
              <a:spcPct val="100000"/>
            </a:lnSpc>
          </a:pPr>
          <a:r>
            <a: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-sphygmomanometer and thermometer to run primary diagnosis on patients</a:t>
          </a:r>
          <a:endParaRPr lang="zh-CN" altLang="en-US" sz="1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6D9B9F-1DA4-4FF1-9A62-4EFBA4B5A9F7}" type="parTrans" cxnId="{C1041435-B77B-42A6-9D59-661F5B031A70}">
      <dgm:prSet/>
      <dgm:spPr/>
      <dgm:t>
        <a:bodyPr/>
        <a:lstStyle/>
        <a:p>
          <a:endParaRPr lang="zh-CN" altLang="en-US"/>
        </a:p>
      </dgm:t>
    </dgm:pt>
    <dgm:pt modelId="{8390049F-B192-4973-A204-976A0F4EEE36}" type="sibTrans" cxnId="{C1041435-B77B-42A6-9D59-661F5B031A70}">
      <dgm:prSet/>
      <dgm:spPr/>
      <dgm:t>
        <a:bodyPr/>
        <a:lstStyle/>
        <a:p>
          <a:endParaRPr lang="zh-CN" altLang="en-US"/>
        </a:p>
      </dgm:t>
    </dgm:pt>
    <dgm:pt modelId="{9A1E2890-BC0E-4707-969D-262EF64EA63E}" type="pres">
      <dgm:prSet presAssocID="{1EFC1402-43B4-4022-A03C-4484265BA12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5FB3AB-A65B-4170-AB97-E4C198E3FAE0}" type="pres">
      <dgm:prSet presAssocID="{1946D6A2-831A-42F4-9EC7-198891A2D7DE}" presName="root" presStyleCnt="0"/>
      <dgm:spPr/>
    </dgm:pt>
    <dgm:pt modelId="{099C6F52-BB81-4495-98C9-72785652448C}" type="pres">
      <dgm:prSet presAssocID="{1946D6A2-831A-42F4-9EC7-198891A2D7DE}" presName="rootComposite" presStyleCnt="0"/>
      <dgm:spPr/>
    </dgm:pt>
    <dgm:pt modelId="{1997A811-E82E-4F8A-A005-55C58D86F143}" type="pres">
      <dgm:prSet presAssocID="{1946D6A2-831A-42F4-9EC7-198891A2D7DE}" presName="rootText" presStyleLbl="node1" presStyleIdx="0" presStyleCnt="2" custScaleX="67257" custScaleY="67257" custLinFactNeighborY="17340"/>
      <dgm:spPr/>
    </dgm:pt>
    <dgm:pt modelId="{2ACB9839-D98D-4B0E-86B1-C8464EB65C79}" type="pres">
      <dgm:prSet presAssocID="{1946D6A2-831A-42F4-9EC7-198891A2D7DE}" presName="rootConnector" presStyleLbl="node1" presStyleIdx="0" presStyleCnt="2"/>
      <dgm:spPr/>
    </dgm:pt>
    <dgm:pt modelId="{A5E0D8A0-0A8D-473A-B0FF-41D43BF0FE51}" type="pres">
      <dgm:prSet presAssocID="{1946D6A2-831A-42F4-9EC7-198891A2D7DE}" presName="childShape" presStyleCnt="0"/>
      <dgm:spPr/>
    </dgm:pt>
    <dgm:pt modelId="{E851BEA7-AEAD-4E05-A041-2A25E2F3D70A}" type="pres">
      <dgm:prSet presAssocID="{8D22E4EE-FCE1-4E92-BD35-A0AB93B99F12}" presName="Name13" presStyleLbl="parChTrans1D2" presStyleIdx="0" presStyleCnt="4"/>
      <dgm:spPr/>
    </dgm:pt>
    <dgm:pt modelId="{20A6AE1C-B29B-4F0A-A60E-11DBACFE77C9}" type="pres">
      <dgm:prSet presAssocID="{5915F856-F430-4F99-9388-805516DC6A62}" presName="childText" presStyleLbl="bgAcc1" presStyleIdx="0" presStyleCnt="4" custScaleX="139812" custScaleY="83980" custLinFactNeighborX="-3506">
        <dgm:presLayoutVars>
          <dgm:bulletEnabled val="1"/>
        </dgm:presLayoutVars>
      </dgm:prSet>
      <dgm:spPr/>
    </dgm:pt>
    <dgm:pt modelId="{1E2822F5-181D-49AC-9A33-4B0F81372A2A}" type="pres">
      <dgm:prSet presAssocID="{3198CD06-C163-4B63-8F46-1263A3AAA87B}" presName="Name13" presStyleLbl="parChTrans1D2" presStyleIdx="1" presStyleCnt="4"/>
      <dgm:spPr/>
    </dgm:pt>
    <dgm:pt modelId="{CFCDFF6F-DEDA-457C-A944-388F1945BFEE}" type="pres">
      <dgm:prSet presAssocID="{F0C47F16-5259-4765-BDA4-3DF915E97145}" presName="childText" presStyleLbl="bgAcc1" presStyleIdx="1" presStyleCnt="4" custScaleX="139812" custScaleY="86699" custLinFactNeighborX="-3506" custLinFactNeighborY="-10843">
        <dgm:presLayoutVars>
          <dgm:bulletEnabled val="1"/>
        </dgm:presLayoutVars>
      </dgm:prSet>
      <dgm:spPr/>
    </dgm:pt>
    <dgm:pt modelId="{B2D59305-43A9-46D0-9609-89CC7E8D0D15}" type="pres">
      <dgm:prSet presAssocID="{87FF7634-ED01-488F-85C3-91BF96DDE6CB}" presName="root" presStyleCnt="0"/>
      <dgm:spPr/>
    </dgm:pt>
    <dgm:pt modelId="{F211A8F1-6D95-4C7E-80DF-3E20550D8F1E}" type="pres">
      <dgm:prSet presAssocID="{87FF7634-ED01-488F-85C3-91BF96DDE6CB}" presName="rootComposite" presStyleCnt="0"/>
      <dgm:spPr/>
    </dgm:pt>
    <dgm:pt modelId="{8EFFB1F4-CA5E-4A80-92F5-2BDDD6998FC0}" type="pres">
      <dgm:prSet presAssocID="{87FF7634-ED01-488F-85C3-91BF96DDE6CB}" presName="rootText" presStyleLbl="node1" presStyleIdx="1" presStyleCnt="2" custScaleX="67257" custScaleY="67257" custLinFactNeighborY="17340"/>
      <dgm:spPr/>
    </dgm:pt>
    <dgm:pt modelId="{273F07E3-9BFF-4FE4-8CFB-A752EFEEF1D3}" type="pres">
      <dgm:prSet presAssocID="{87FF7634-ED01-488F-85C3-91BF96DDE6CB}" presName="rootConnector" presStyleLbl="node1" presStyleIdx="1" presStyleCnt="2"/>
      <dgm:spPr/>
    </dgm:pt>
    <dgm:pt modelId="{E0C6E762-BE6D-4B12-B356-0975D4C6446F}" type="pres">
      <dgm:prSet presAssocID="{87FF7634-ED01-488F-85C3-91BF96DDE6CB}" presName="childShape" presStyleCnt="0"/>
      <dgm:spPr/>
    </dgm:pt>
    <dgm:pt modelId="{4A6FDD29-EF1A-4F58-9ACD-648DD4F3A1C6}" type="pres">
      <dgm:prSet presAssocID="{8D950802-9F06-4CB3-9F83-10E3F14B71E5}" presName="Name13" presStyleLbl="parChTrans1D2" presStyleIdx="2" presStyleCnt="4"/>
      <dgm:spPr/>
    </dgm:pt>
    <dgm:pt modelId="{1688E3B8-63DA-43E0-9173-09448B11406E}" type="pres">
      <dgm:prSet presAssocID="{B2AFAC79-80A0-4653-8783-C4ED544C91F3}" presName="childText" presStyleLbl="bgAcc1" presStyleIdx="2" presStyleCnt="4" custScaleX="153840" custScaleY="83980" custLinFactNeighborX="-3506">
        <dgm:presLayoutVars>
          <dgm:bulletEnabled val="1"/>
        </dgm:presLayoutVars>
      </dgm:prSet>
      <dgm:spPr/>
    </dgm:pt>
    <dgm:pt modelId="{AFEAE565-C5D0-4E70-A794-FD51BF6DF95E}" type="pres">
      <dgm:prSet presAssocID="{E06D9B9F-1DA4-4FF1-9A62-4EFBA4B5A9F7}" presName="Name13" presStyleLbl="parChTrans1D2" presStyleIdx="3" presStyleCnt="4"/>
      <dgm:spPr/>
    </dgm:pt>
    <dgm:pt modelId="{BB48398F-CC27-4704-9453-B714EF42035B}" type="pres">
      <dgm:prSet presAssocID="{33B5E365-DFBC-4591-9AF7-6D2AEF834619}" presName="childText" presStyleLbl="bgAcc1" presStyleIdx="3" presStyleCnt="4" custScaleX="153840" custScaleY="86699" custLinFactNeighborX="-3506" custLinFactNeighborY="-10843">
        <dgm:presLayoutVars>
          <dgm:bulletEnabled val="1"/>
        </dgm:presLayoutVars>
      </dgm:prSet>
      <dgm:spPr/>
    </dgm:pt>
  </dgm:ptLst>
  <dgm:cxnLst>
    <dgm:cxn modelId="{4A68EA0C-7A5E-41FB-932F-F8880C53B109}" type="presOf" srcId="{8D950802-9F06-4CB3-9F83-10E3F14B71E5}" destId="{4A6FDD29-EF1A-4F58-9ACD-648DD4F3A1C6}" srcOrd="0" destOrd="0" presId="urn:microsoft.com/office/officeart/2005/8/layout/hierarchy3"/>
    <dgm:cxn modelId="{C16EE31C-E2C1-4A03-9A6F-51144B916261}" type="presOf" srcId="{87FF7634-ED01-488F-85C3-91BF96DDE6CB}" destId="{8EFFB1F4-CA5E-4A80-92F5-2BDDD6998FC0}" srcOrd="0" destOrd="0" presId="urn:microsoft.com/office/officeart/2005/8/layout/hierarchy3"/>
    <dgm:cxn modelId="{87B90B20-F655-4EF3-B47D-B4ACBE7A5E66}" type="presOf" srcId="{E06D9B9F-1DA4-4FF1-9A62-4EFBA4B5A9F7}" destId="{AFEAE565-C5D0-4E70-A794-FD51BF6DF95E}" srcOrd="0" destOrd="0" presId="urn:microsoft.com/office/officeart/2005/8/layout/hierarchy3"/>
    <dgm:cxn modelId="{312DFA2E-A1D8-464B-997A-07C2BDF63F29}" type="presOf" srcId="{5915F856-F430-4F99-9388-805516DC6A62}" destId="{20A6AE1C-B29B-4F0A-A60E-11DBACFE77C9}" srcOrd="0" destOrd="0" presId="urn:microsoft.com/office/officeart/2005/8/layout/hierarchy3"/>
    <dgm:cxn modelId="{C1041435-B77B-42A6-9D59-661F5B031A70}" srcId="{87FF7634-ED01-488F-85C3-91BF96DDE6CB}" destId="{33B5E365-DFBC-4591-9AF7-6D2AEF834619}" srcOrd="1" destOrd="0" parTransId="{E06D9B9F-1DA4-4FF1-9A62-4EFBA4B5A9F7}" sibTransId="{8390049F-B192-4973-A204-976A0F4EEE36}"/>
    <dgm:cxn modelId="{3BED515B-C173-418E-8493-790D184E8C9D}" type="presOf" srcId="{33B5E365-DFBC-4591-9AF7-6D2AEF834619}" destId="{BB48398F-CC27-4704-9453-B714EF42035B}" srcOrd="0" destOrd="0" presId="urn:microsoft.com/office/officeart/2005/8/layout/hierarchy3"/>
    <dgm:cxn modelId="{3F797E44-0161-4733-BD32-68DDC27248DA}" srcId="{1946D6A2-831A-42F4-9EC7-198891A2D7DE}" destId="{F0C47F16-5259-4765-BDA4-3DF915E97145}" srcOrd="1" destOrd="0" parTransId="{3198CD06-C163-4B63-8F46-1263A3AAA87B}" sibTransId="{96AECF09-3FA8-4994-AB84-53E7739DECCC}"/>
    <dgm:cxn modelId="{D4F90368-B30B-4C0C-AF8F-B7822CFC7EB3}" type="presOf" srcId="{87FF7634-ED01-488F-85C3-91BF96DDE6CB}" destId="{273F07E3-9BFF-4FE4-8CFB-A752EFEEF1D3}" srcOrd="1" destOrd="0" presId="urn:microsoft.com/office/officeart/2005/8/layout/hierarchy3"/>
    <dgm:cxn modelId="{C6182272-F4E8-4314-97E2-60712204E81E}" type="presOf" srcId="{3198CD06-C163-4B63-8F46-1263A3AAA87B}" destId="{1E2822F5-181D-49AC-9A33-4B0F81372A2A}" srcOrd="0" destOrd="0" presId="urn:microsoft.com/office/officeart/2005/8/layout/hierarchy3"/>
    <dgm:cxn modelId="{D8751485-5135-49E6-A078-65D1582F9B28}" type="presOf" srcId="{B2AFAC79-80A0-4653-8783-C4ED544C91F3}" destId="{1688E3B8-63DA-43E0-9173-09448B11406E}" srcOrd="0" destOrd="0" presId="urn:microsoft.com/office/officeart/2005/8/layout/hierarchy3"/>
    <dgm:cxn modelId="{B512AA8B-FF28-4212-B38D-316C8395FF26}" srcId="{1946D6A2-831A-42F4-9EC7-198891A2D7DE}" destId="{5915F856-F430-4F99-9388-805516DC6A62}" srcOrd="0" destOrd="0" parTransId="{8D22E4EE-FCE1-4E92-BD35-A0AB93B99F12}" sibTransId="{5FC2E7E2-B663-488B-A14B-DE3EAB6CA8FA}"/>
    <dgm:cxn modelId="{A5C07AB0-FE87-4A65-BF41-CDA691026210}" srcId="{1EFC1402-43B4-4022-A03C-4484265BA12F}" destId="{87FF7634-ED01-488F-85C3-91BF96DDE6CB}" srcOrd="1" destOrd="0" parTransId="{42E77AE8-D04A-4C69-847C-E956982552D5}" sibTransId="{54F9DDBB-1A9A-43BD-A0FA-854553986F9D}"/>
    <dgm:cxn modelId="{6E93ECB9-FC51-40FD-824C-5B2F41290D14}" srcId="{1EFC1402-43B4-4022-A03C-4484265BA12F}" destId="{1946D6A2-831A-42F4-9EC7-198891A2D7DE}" srcOrd="0" destOrd="0" parTransId="{A2F122A6-3102-4647-A722-BCD8A464607F}" sibTransId="{6C66E4B3-F95C-4E43-AB18-070FD72A3F87}"/>
    <dgm:cxn modelId="{F98E5EC3-13E4-45BA-86C6-C16AB936BBEE}" srcId="{87FF7634-ED01-488F-85C3-91BF96DDE6CB}" destId="{B2AFAC79-80A0-4653-8783-C4ED544C91F3}" srcOrd="0" destOrd="0" parTransId="{8D950802-9F06-4CB3-9F83-10E3F14B71E5}" sibTransId="{C7688957-EB9A-4157-AC1B-1F1B3486D016}"/>
    <dgm:cxn modelId="{F0FF0BCD-5CE9-479F-87E4-896A0429F061}" type="presOf" srcId="{F0C47F16-5259-4765-BDA4-3DF915E97145}" destId="{CFCDFF6F-DEDA-457C-A944-388F1945BFEE}" srcOrd="0" destOrd="0" presId="urn:microsoft.com/office/officeart/2005/8/layout/hierarchy3"/>
    <dgm:cxn modelId="{C0CD9BD4-FC08-465A-9ED8-D0A108A01E2F}" type="presOf" srcId="{1EFC1402-43B4-4022-A03C-4484265BA12F}" destId="{9A1E2890-BC0E-4707-969D-262EF64EA63E}" srcOrd="0" destOrd="0" presId="urn:microsoft.com/office/officeart/2005/8/layout/hierarchy3"/>
    <dgm:cxn modelId="{C1280BE8-EACA-490A-8F64-8FA675CD356F}" type="presOf" srcId="{1946D6A2-831A-42F4-9EC7-198891A2D7DE}" destId="{2ACB9839-D98D-4B0E-86B1-C8464EB65C79}" srcOrd="1" destOrd="0" presId="urn:microsoft.com/office/officeart/2005/8/layout/hierarchy3"/>
    <dgm:cxn modelId="{0559E0F5-D8A4-444D-9D7A-DB708D7AEBBC}" type="presOf" srcId="{1946D6A2-831A-42F4-9EC7-198891A2D7DE}" destId="{1997A811-E82E-4F8A-A005-55C58D86F143}" srcOrd="0" destOrd="0" presId="urn:microsoft.com/office/officeart/2005/8/layout/hierarchy3"/>
    <dgm:cxn modelId="{F08829FB-FEC5-4763-B586-BDA3FB72557B}" type="presOf" srcId="{8D22E4EE-FCE1-4E92-BD35-A0AB93B99F12}" destId="{E851BEA7-AEAD-4E05-A041-2A25E2F3D70A}" srcOrd="0" destOrd="0" presId="urn:microsoft.com/office/officeart/2005/8/layout/hierarchy3"/>
    <dgm:cxn modelId="{7C2B077D-33EC-4BF9-9775-D31622ADF5D3}" type="presParOf" srcId="{9A1E2890-BC0E-4707-969D-262EF64EA63E}" destId="{415FB3AB-A65B-4170-AB97-E4C198E3FAE0}" srcOrd="0" destOrd="0" presId="urn:microsoft.com/office/officeart/2005/8/layout/hierarchy3"/>
    <dgm:cxn modelId="{A72F746B-A3D0-433F-9835-431F5B4EBDD4}" type="presParOf" srcId="{415FB3AB-A65B-4170-AB97-E4C198E3FAE0}" destId="{099C6F52-BB81-4495-98C9-72785652448C}" srcOrd="0" destOrd="0" presId="urn:microsoft.com/office/officeart/2005/8/layout/hierarchy3"/>
    <dgm:cxn modelId="{5B7D04B6-18D8-4F22-A72E-3E28360B119A}" type="presParOf" srcId="{099C6F52-BB81-4495-98C9-72785652448C}" destId="{1997A811-E82E-4F8A-A005-55C58D86F143}" srcOrd="0" destOrd="0" presId="urn:microsoft.com/office/officeart/2005/8/layout/hierarchy3"/>
    <dgm:cxn modelId="{FBA62CB7-224D-4509-B747-976518F74E30}" type="presParOf" srcId="{099C6F52-BB81-4495-98C9-72785652448C}" destId="{2ACB9839-D98D-4B0E-86B1-C8464EB65C79}" srcOrd="1" destOrd="0" presId="urn:microsoft.com/office/officeart/2005/8/layout/hierarchy3"/>
    <dgm:cxn modelId="{EE6C2855-7D32-4489-B193-827D0FD23D99}" type="presParOf" srcId="{415FB3AB-A65B-4170-AB97-E4C198E3FAE0}" destId="{A5E0D8A0-0A8D-473A-B0FF-41D43BF0FE51}" srcOrd="1" destOrd="0" presId="urn:microsoft.com/office/officeart/2005/8/layout/hierarchy3"/>
    <dgm:cxn modelId="{DD9BD641-E48F-41E3-990B-50204939D566}" type="presParOf" srcId="{A5E0D8A0-0A8D-473A-B0FF-41D43BF0FE51}" destId="{E851BEA7-AEAD-4E05-A041-2A25E2F3D70A}" srcOrd="0" destOrd="0" presId="urn:microsoft.com/office/officeart/2005/8/layout/hierarchy3"/>
    <dgm:cxn modelId="{0263DEC8-A2E7-4F60-9302-1E620D307547}" type="presParOf" srcId="{A5E0D8A0-0A8D-473A-B0FF-41D43BF0FE51}" destId="{20A6AE1C-B29B-4F0A-A60E-11DBACFE77C9}" srcOrd="1" destOrd="0" presId="urn:microsoft.com/office/officeart/2005/8/layout/hierarchy3"/>
    <dgm:cxn modelId="{40E85BDF-F975-42B2-97AD-E2A465CA2FAD}" type="presParOf" srcId="{A5E0D8A0-0A8D-473A-B0FF-41D43BF0FE51}" destId="{1E2822F5-181D-49AC-9A33-4B0F81372A2A}" srcOrd="2" destOrd="0" presId="urn:microsoft.com/office/officeart/2005/8/layout/hierarchy3"/>
    <dgm:cxn modelId="{F0C85D7D-F57E-42F7-98FA-0C993590A813}" type="presParOf" srcId="{A5E0D8A0-0A8D-473A-B0FF-41D43BF0FE51}" destId="{CFCDFF6F-DEDA-457C-A944-388F1945BFEE}" srcOrd="3" destOrd="0" presId="urn:microsoft.com/office/officeart/2005/8/layout/hierarchy3"/>
    <dgm:cxn modelId="{C1D14067-DA2D-42E9-A49C-3CAC4364BC2B}" type="presParOf" srcId="{9A1E2890-BC0E-4707-969D-262EF64EA63E}" destId="{B2D59305-43A9-46D0-9609-89CC7E8D0D15}" srcOrd="1" destOrd="0" presId="urn:microsoft.com/office/officeart/2005/8/layout/hierarchy3"/>
    <dgm:cxn modelId="{808B57FF-DE05-4D16-B9D1-F1867A1B4753}" type="presParOf" srcId="{B2D59305-43A9-46D0-9609-89CC7E8D0D15}" destId="{F211A8F1-6D95-4C7E-80DF-3E20550D8F1E}" srcOrd="0" destOrd="0" presId="urn:microsoft.com/office/officeart/2005/8/layout/hierarchy3"/>
    <dgm:cxn modelId="{8CA6646F-EF0E-48A6-82A2-AB5361935242}" type="presParOf" srcId="{F211A8F1-6D95-4C7E-80DF-3E20550D8F1E}" destId="{8EFFB1F4-CA5E-4A80-92F5-2BDDD6998FC0}" srcOrd="0" destOrd="0" presId="urn:microsoft.com/office/officeart/2005/8/layout/hierarchy3"/>
    <dgm:cxn modelId="{CC59B7C8-2D84-438E-BC96-35BDB3E13328}" type="presParOf" srcId="{F211A8F1-6D95-4C7E-80DF-3E20550D8F1E}" destId="{273F07E3-9BFF-4FE4-8CFB-A752EFEEF1D3}" srcOrd="1" destOrd="0" presId="urn:microsoft.com/office/officeart/2005/8/layout/hierarchy3"/>
    <dgm:cxn modelId="{9FEB5A38-BF26-4495-827E-6076B8F011A7}" type="presParOf" srcId="{B2D59305-43A9-46D0-9609-89CC7E8D0D15}" destId="{E0C6E762-BE6D-4B12-B356-0975D4C6446F}" srcOrd="1" destOrd="0" presId="urn:microsoft.com/office/officeart/2005/8/layout/hierarchy3"/>
    <dgm:cxn modelId="{53CA604D-A26B-429A-8245-36AC4E3B67DB}" type="presParOf" srcId="{E0C6E762-BE6D-4B12-B356-0975D4C6446F}" destId="{4A6FDD29-EF1A-4F58-9ACD-648DD4F3A1C6}" srcOrd="0" destOrd="0" presId="urn:microsoft.com/office/officeart/2005/8/layout/hierarchy3"/>
    <dgm:cxn modelId="{19EAC205-738D-4554-A5BA-B24117AD444B}" type="presParOf" srcId="{E0C6E762-BE6D-4B12-B356-0975D4C6446F}" destId="{1688E3B8-63DA-43E0-9173-09448B11406E}" srcOrd="1" destOrd="0" presId="urn:microsoft.com/office/officeart/2005/8/layout/hierarchy3"/>
    <dgm:cxn modelId="{348CBAFB-967F-48D1-8F7A-F1FC2E6C79D5}" type="presParOf" srcId="{E0C6E762-BE6D-4B12-B356-0975D4C6446F}" destId="{AFEAE565-C5D0-4E70-A794-FD51BF6DF95E}" srcOrd="2" destOrd="0" presId="urn:microsoft.com/office/officeart/2005/8/layout/hierarchy3"/>
    <dgm:cxn modelId="{20F8DDE1-70B7-4520-9D4C-6F68E72076EA}" type="presParOf" srcId="{E0C6E762-BE6D-4B12-B356-0975D4C6446F}" destId="{BB48398F-CC27-4704-9453-B714EF42035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FC1402-43B4-4022-A03C-4484265BA12F}" type="doc">
      <dgm:prSet loTypeId="urn:microsoft.com/office/officeart/2005/8/layout/hierarchy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946D6A2-831A-42F4-9EC7-198891A2D7DE}">
      <dgm:prSet phldrT="[文本]" custT="1"/>
      <dgm:spPr/>
      <dgm:t>
        <a:bodyPr/>
        <a:lstStyle/>
        <a:p>
          <a:r>
            <a: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Telepresence</a:t>
          </a:r>
          <a:endParaRPr lang="zh-CN" alt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F122A6-3102-4647-A722-BCD8A464607F}" type="parTrans" cxnId="{6E93ECB9-FC51-40FD-824C-5B2F41290D14}">
      <dgm:prSet/>
      <dgm:spPr/>
      <dgm:t>
        <a:bodyPr/>
        <a:lstStyle/>
        <a:p>
          <a:endParaRPr lang="zh-CN" altLang="en-US"/>
        </a:p>
      </dgm:t>
    </dgm:pt>
    <dgm:pt modelId="{6C66E4B3-F95C-4E43-AB18-070FD72A3F87}" type="sibTrans" cxnId="{6E93ECB9-FC51-40FD-824C-5B2F41290D14}">
      <dgm:prSet/>
      <dgm:spPr/>
      <dgm:t>
        <a:bodyPr/>
        <a:lstStyle/>
        <a:p>
          <a:endParaRPr lang="zh-CN" altLang="en-US"/>
        </a:p>
      </dgm:t>
    </dgm:pt>
    <dgm:pt modelId="{5915F856-F430-4F99-9388-805516DC6A62}">
      <dgm:prSet phldrT="[文本]" custT="1"/>
      <dgm:spPr/>
      <dgm:t>
        <a:bodyPr/>
        <a:lstStyle/>
        <a:p>
          <a:pPr algn="ctr">
            <a:lnSpc>
              <a:spcPct val="100000"/>
            </a:lnSpc>
            <a:buNone/>
          </a:pPr>
          <a:r>
            <a: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Communication platform</a:t>
          </a:r>
        </a:p>
        <a:p>
          <a:pPr algn="l">
            <a:lnSpc>
              <a:spcPct val="10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Build an Internet platform based on WWW to establish stable communication between any user and the robot </a:t>
          </a:r>
          <a:endParaRPr lang="zh-CN" alt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22E4EE-FCE1-4E92-BD35-A0AB93B99F12}" type="parTrans" cxnId="{B512AA8B-FF28-4212-B38D-316C8395FF26}">
      <dgm:prSet/>
      <dgm:spPr/>
      <dgm:t>
        <a:bodyPr/>
        <a:lstStyle/>
        <a:p>
          <a:endParaRPr lang="zh-CN" altLang="en-US"/>
        </a:p>
      </dgm:t>
    </dgm:pt>
    <dgm:pt modelId="{5FC2E7E2-B663-488B-A14B-DE3EAB6CA8FA}" type="sibTrans" cxnId="{B512AA8B-FF28-4212-B38D-316C8395FF26}">
      <dgm:prSet/>
      <dgm:spPr/>
      <dgm:t>
        <a:bodyPr/>
        <a:lstStyle/>
        <a:p>
          <a:endParaRPr lang="zh-CN" altLang="en-US"/>
        </a:p>
      </dgm:t>
    </dgm:pt>
    <dgm:pt modelId="{F0C47F16-5259-4765-BDA4-3DF915E97145}">
      <dgm:prSet phldrT="[文本]" custT="1"/>
      <dgm:spPr/>
      <dgm:t>
        <a:bodyPr/>
        <a:lstStyle/>
        <a:p>
          <a:pPr algn="ctr">
            <a:lnSpc>
              <a:spcPct val="100000"/>
            </a:lnSpc>
            <a:buNone/>
          </a:pPr>
          <a:r>
            <a: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Information security</a:t>
          </a:r>
        </a:p>
        <a:p>
          <a:pPr algn="l">
            <a:lnSpc>
              <a:spcPct val="100000"/>
            </a:lnSpc>
          </a:pPr>
          <a:r>
            <a: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-Use password to protect the privacy</a:t>
          </a:r>
        </a:p>
        <a:p>
          <a:pPr algn="l">
            <a:lnSpc>
              <a:spcPct val="100000"/>
            </a:lnSpc>
          </a:pPr>
          <a:r>
            <a: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-Use encryption technology to ensure the control process won’t be interrupted </a:t>
          </a:r>
          <a:endParaRPr lang="zh-CN" altLang="en-US" sz="1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98CD06-C163-4B63-8F46-1263A3AAA87B}" type="parTrans" cxnId="{3F797E44-0161-4733-BD32-68DDC27248DA}">
      <dgm:prSet/>
      <dgm:spPr/>
      <dgm:t>
        <a:bodyPr/>
        <a:lstStyle/>
        <a:p>
          <a:endParaRPr lang="zh-CN" altLang="en-US"/>
        </a:p>
      </dgm:t>
    </dgm:pt>
    <dgm:pt modelId="{96AECF09-3FA8-4994-AB84-53E7739DECCC}" type="sibTrans" cxnId="{3F797E44-0161-4733-BD32-68DDC27248DA}">
      <dgm:prSet/>
      <dgm:spPr/>
      <dgm:t>
        <a:bodyPr/>
        <a:lstStyle/>
        <a:p>
          <a:endParaRPr lang="zh-CN" altLang="en-US"/>
        </a:p>
      </dgm:t>
    </dgm:pt>
    <dgm:pt modelId="{87FF7634-ED01-488F-85C3-91BF96DDE6CB}">
      <dgm:prSet phldrT="[文本]" custT="1"/>
      <dgm:spPr/>
      <dgm:t>
        <a:bodyPr/>
        <a:lstStyle/>
        <a:p>
          <a:r>
            <a: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Smart Robot</a:t>
          </a:r>
          <a:endParaRPr lang="zh-CN" alt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E77AE8-D04A-4C69-847C-E956982552D5}" type="parTrans" cxnId="{A5C07AB0-FE87-4A65-BF41-CDA691026210}">
      <dgm:prSet/>
      <dgm:spPr/>
      <dgm:t>
        <a:bodyPr/>
        <a:lstStyle/>
        <a:p>
          <a:endParaRPr lang="zh-CN" altLang="en-US"/>
        </a:p>
      </dgm:t>
    </dgm:pt>
    <dgm:pt modelId="{54F9DDBB-1A9A-43BD-A0FA-854553986F9D}" type="sibTrans" cxnId="{A5C07AB0-FE87-4A65-BF41-CDA691026210}">
      <dgm:prSet/>
      <dgm:spPr/>
      <dgm:t>
        <a:bodyPr/>
        <a:lstStyle/>
        <a:p>
          <a:endParaRPr lang="zh-CN" altLang="en-US"/>
        </a:p>
      </dgm:t>
    </dgm:pt>
    <dgm:pt modelId="{B2AFAC79-80A0-4653-8783-C4ED544C91F3}">
      <dgm:prSet phldrT="[文本]"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Interactive System</a:t>
          </a:r>
        </a:p>
        <a:p>
          <a:pPr algn="l">
            <a:lnSpc>
              <a:spcPct val="100000"/>
            </a:lnSpc>
          </a:pPr>
          <a:r>
            <a:rPr lang="en-US" altLang="zh-CN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-Develop a interactive interface so that doctors and the users can control the robot easily</a:t>
          </a:r>
          <a:endParaRPr lang="zh-CN" altLang="en-US" sz="1800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950802-9F06-4CB3-9F83-10E3F14B71E5}" type="parTrans" cxnId="{F98E5EC3-13E4-45BA-86C6-C16AB936BBEE}">
      <dgm:prSet/>
      <dgm:spPr/>
      <dgm:t>
        <a:bodyPr/>
        <a:lstStyle/>
        <a:p>
          <a:endParaRPr lang="zh-CN" altLang="en-US"/>
        </a:p>
      </dgm:t>
    </dgm:pt>
    <dgm:pt modelId="{C7688957-EB9A-4157-AC1B-1F1B3486D016}" type="sibTrans" cxnId="{F98E5EC3-13E4-45BA-86C6-C16AB936BBEE}">
      <dgm:prSet/>
      <dgm:spPr/>
      <dgm:t>
        <a:bodyPr/>
        <a:lstStyle/>
        <a:p>
          <a:endParaRPr lang="zh-CN" altLang="en-US"/>
        </a:p>
      </dgm:t>
    </dgm:pt>
    <dgm:pt modelId="{33B5E365-DFBC-4591-9AF7-6D2AEF834619}">
      <dgm:prSet phldrT="[文本]"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 transmission</a:t>
          </a:r>
        </a:p>
        <a:p>
          <a:pPr algn="l">
            <a:lnSpc>
              <a:spcPct val="100000"/>
            </a:lnSpc>
          </a:pPr>
          <a:r>
            <a: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-Use typical data transmission protocols to have access and record data collected by sensors and medical devices </a:t>
          </a:r>
          <a:endParaRPr lang="zh-CN" altLang="en-US" sz="1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6D9B9F-1DA4-4FF1-9A62-4EFBA4B5A9F7}" type="parTrans" cxnId="{C1041435-B77B-42A6-9D59-661F5B031A70}">
      <dgm:prSet/>
      <dgm:spPr/>
      <dgm:t>
        <a:bodyPr/>
        <a:lstStyle/>
        <a:p>
          <a:endParaRPr lang="zh-CN" altLang="en-US"/>
        </a:p>
      </dgm:t>
    </dgm:pt>
    <dgm:pt modelId="{8390049F-B192-4973-A204-976A0F4EEE36}" type="sibTrans" cxnId="{C1041435-B77B-42A6-9D59-661F5B031A70}">
      <dgm:prSet/>
      <dgm:spPr/>
      <dgm:t>
        <a:bodyPr/>
        <a:lstStyle/>
        <a:p>
          <a:endParaRPr lang="zh-CN" altLang="en-US"/>
        </a:p>
      </dgm:t>
    </dgm:pt>
    <dgm:pt modelId="{9A1E2890-BC0E-4707-969D-262EF64EA63E}" type="pres">
      <dgm:prSet presAssocID="{1EFC1402-43B4-4022-A03C-4484265BA12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5FB3AB-A65B-4170-AB97-E4C198E3FAE0}" type="pres">
      <dgm:prSet presAssocID="{1946D6A2-831A-42F4-9EC7-198891A2D7DE}" presName="root" presStyleCnt="0"/>
      <dgm:spPr/>
    </dgm:pt>
    <dgm:pt modelId="{099C6F52-BB81-4495-98C9-72785652448C}" type="pres">
      <dgm:prSet presAssocID="{1946D6A2-831A-42F4-9EC7-198891A2D7DE}" presName="rootComposite" presStyleCnt="0"/>
      <dgm:spPr/>
    </dgm:pt>
    <dgm:pt modelId="{1997A811-E82E-4F8A-A005-55C58D86F143}" type="pres">
      <dgm:prSet presAssocID="{1946D6A2-831A-42F4-9EC7-198891A2D7DE}" presName="rootText" presStyleLbl="node1" presStyleIdx="0" presStyleCnt="2" custScaleX="67257" custScaleY="67257" custLinFactNeighborY="17340"/>
      <dgm:spPr/>
    </dgm:pt>
    <dgm:pt modelId="{2ACB9839-D98D-4B0E-86B1-C8464EB65C79}" type="pres">
      <dgm:prSet presAssocID="{1946D6A2-831A-42F4-9EC7-198891A2D7DE}" presName="rootConnector" presStyleLbl="node1" presStyleIdx="0" presStyleCnt="2"/>
      <dgm:spPr/>
    </dgm:pt>
    <dgm:pt modelId="{A5E0D8A0-0A8D-473A-B0FF-41D43BF0FE51}" type="pres">
      <dgm:prSet presAssocID="{1946D6A2-831A-42F4-9EC7-198891A2D7DE}" presName="childShape" presStyleCnt="0"/>
      <dgm:spPr/>
    </dgm:pt>
    <dgm:pt modelId="{E851BEA7-AEAD-4E05-A041-2A25E2F3D70A}" type="pres">
      <dgm:prSet presAssocID="{8D22E4EE-FCE1-4E92-BD35-A0AB93B99F12}" presName="Name13" presStyleLbl="parChTrans1D2" presStyleIdx="0" presStyleCnt="4"/>
      <dgm:spPr/>
    </dgm:pt>
    <dgm:pt modelId="{20A6AE1C-B29B-4F0A-A60E-11DBACFE77C9}" type="pres">
      <dgm:prSet presAssocID="{5915F856-F430-4F99-9388-805516DC6A62}" presName="childText" presStyleLbl="bgAcc1" presStyleIdx="0" presStyleCnt="4" custScaleX="139812" custScaleY="83980" custLinFactNeighborX="-3506">
        <dgm:presLayoutVars>
          <dgm:bulletEnabled val="1"/>
        </dgm:presLayoutVars>
      </dgm:prSet>
      <dgm:spPr/>
    </dgm:pt>
    <dgm:pt modelId="{1E2822F5-181D-49AC-9A33-4B0F81372A2A}" type="pres">
      <dgm:prSet presAssocID="{3198CD06-C163-4B63-8F46-1263A3AAA87B}" presName="Name13" presStyleLbl="parChTrans1D2" presStyleIdx="1" presStyleCnt="4"/>
      <dgm:spPr/>
    </dgm:pt>
    <dgm:pt modelId="{CFCDFF6F-DEDA-457C-A944-388F1945BFEE}" type="pres">
      <dgm:prSet presAssocID="{F0C47F16-5259-4765-BDA4-3DF915E97145}" presName="childText" presStyleLbl="bgAcc1" presStyleIdx="1" presStyleCnt="4" custScaleX="139812" custScaleY="99109" custLinFactNeighborX="-3506" custLinFactNeighborY="-10843">
        <dgm:presLayoutVars>
          <dgm:bulletEnabled val="1"/>
        </dgm:presLayoutVars>
      </dgm:prSet>
      <dgm:spPr/>
    </dgm:pt>
    <dgm:pt modelId="{B2D59305-43A9-46D0-9609-89CC7E8D0D15}" type="pres">
      <dgm:prSet presAssocID="{87FF7634-ED01-488F-85C3-91BF96DDE6CB}" presName="root" presStyleCnt="0"/>
      <dgm:spPr/>
    </dgm:pt>
    <dgm:pt modelId="{F211A8F1-6D95-4C7E-80DF-3E20550D8F1E}" type="pres">
      <dgm:prSet presAssocID="{87FF7634-ED01-488F-85C3-91BF96DDE6CB}" presName="rootComposite" presStyleCnt="0"/>
      <dgm:spPr/>
    </dgm:pt>
    <dgm:pt modelId="{8EFFB1F4-CA5E-4A80-92F5-2BDDD6998FC0}" type="pres">
      <dgm:prSet presAssocID="{87FF7634-ED01-488F-85C3-91BF96DDE6CB}" presName="rootText" presStyleLbl="node1" presStyleIdx="1" presStyleCnt="2" custScaleX="67257" custScaleY="67257" custLinFactNeighborY="17340"/>
      <dgm:spPr/>
    </dgm:pt>
    <dgm:pt modelId="{273F07E3-9BFF-4FE4-8CFB-A752EFEEF1D3}" type="pres">
      <dgm:prSet presAssocID="{87FF7634-ED01-488F-85C3-91BF96DDE6CB}" presName="rootConnector" presStyleLbl="node1" presStyleIdx="1" presStyleCnt="2"/>
      <dgm:spPr/>
    </dgm:pt>
    <dgm:pt modelId="{E0C6E762-BE6D-4B12-B356-0975D4C6446F}" type="pres">
      <dgm:prSet presAssocID="{87FF7634-ED01-488F-85C3-91BF96DDE6CB}" presName="childShape" presStyleCnt="0"/>
      <dgm:spPr/>
    </dgm:pt>
    <dgm:pt modelId="{4A6FDD29-EF1A-4F58-9ACD-648DD4F3A1C6}" type="pres">
      <dgm:prSet presAssocID="{8D950802-9F06-4CB3-9F83-10E3F14B71E5}" presName="Name13" presStyleLbl="parChTrans1D2" presStyleIdx="2" presStyleCnt="4"/>
      <dgm:spPr/>
    </dgm:pt>
    <dgm:pt modelId="{1688E3B8-63DA-43E0-9173-09448B11406E}" type="pres">
      <dgm:prSet presAssocID="{B2AFAC79-80A0-4653-8783-C4ED544C91F3}" presName="childText" presStyleLbl="bgAcc1" presStyleIdx="2" presStyleCnt="4" custScaleX="153840" custScaleY="83980" custLinFactNeighborX="-3506">
        <dgm:presLayoutVars>
          <dgm:bulletEnabled val="1"/>
        </dgm:presLayoutVars>
      </dgm:prSet>
      <dgm:spPr/>
    </dgm:pt>
    <dgm:pt modelId="{AFEAE565-C5D0-4E70-A794-FD51BF6DF95E}" type="pres">
      <dgm:prSet presAssocID="{E06D9B9F-1DA4-4FF1-9A62-4EFBA4B5A9F7}" presName="Name13" presStyleLbl="parChTrans1D2" presStyleIdx="3" presStyleCnt="4"/>
      <dgm:spPr/>
    </dgm:pt>
    <dgm:pt modelId="{BB48398F-CC27-4704-9453-B714EF42035B}" type="pres">
      <dgm:prSet presAssocID="{33B5E365-DFBC-4591-9AF7-6D2AEF834619}" presName="childText" presStyleLbl="bgAcc1" presStyleIdx="3" presStyleCnt="4" custScaleX="153840" custScaleY="99109" custLinFactNeighborX="-3506" custLinFactNeighborY="-10843">
        <dgm:presLayoutVars>
          <dgm:bulletEnabled val="1"/>
        </dgm:presLayoutVars>
      </dgm:prSet>
      <dgm:spPr/>
    </dgm:pt>
  </dgm:ptLst>
  <dgm:cxnLst>
    <dgm:cxn modelId="{4A68EA0C-7A5E-41FB-932F-F8880C53B109}" type="presOf" srcId="{8D950802-9F06-4CB3-9F83-10E3F14B71E5}" destId="{4A6FDD29-EF1A-4F58-9ACD-648DD4F3A1C6}" srcOrd="0" destOrd="0" presId="urn:microsoft.com/office/officeart/2005/8/layout/hierarchy3"/>
    <dgm:cxn modelId="{C16EE31C-E2C1-4A03-9A6F-51144B916261}" type="presOf" srcId="{87FF7634-ED01-488F-85C3-91BF96DDE6CB}" destId="{8EFFB1F4-CA5E-4A80-92F5-2BDDD6998FC0}" srcOrd="0" destOrd="0" presId="urn:microsoft.com/office/officeart/2005/8/layout/hierarchy3"/>
    <dgm:cxn modelId="{87B90B20-F655-4EF3-B47D-B4ACBE7A5E66}" type="presOf" srcId="{E06D9B9F-1DA4-4FF1-9A62-4EFBA4B5A9F7}" destId="{AFEAE565-C5D0-4E70-A794-FD51BF6DF95E}" srcOrd="0" destOrd="0" presId="urn:microsoft.com/office/officeart/2005/8/layout/hierarchy3"/>
    <dgm:cxn modelId="{312DFA2E-A1D8-464B-997A-07C2BDF63F29}" type="presOf" srcId="{5915F856-F430-4F99-9388-805516DC6A62}" destId="{20A6AE1C-B29B-4F0A-A60E-11DBACFE77C9}" srcOrd="0" destOrd="0" presId="urn:microsoft.com/office/officeart/2005/8/layout/hierarchy3"/>
    <dgm:cxn modelId="{C1041435-B77B-42A6-9D59-661F5B031A70}" srcId="{87FF7634-ED01-488F-85C3-91BF96DDE6CB}" destId="{33B5E365-DFBC-4591-9AF7-6D2AEF834619}" srcOrd="1" destOrd="0" parTransId="{E06D9B9F-1DA4-4FF1-9A62-4EFBA4B5A9F7}" sibTransId="{8390049F-B192-4973-A204-976A0F4EEE36}"/>
    <dgm:cxn modelId="{3BED515B-C173-418E-8493-790D184E8C9D}" type="presOf" srcId="{33B5E365-DFBC-4591-9AF7-6D2AEF834619}" destId="{BB48398F-CC27-4704-9453-B714EF42035B}" srcOrd="0" destOrd="0" presId="urn:microsoft.com/office/officeart/2005/8/layout/hierarchy3"/>
    <dgm:cxn modelId="{3F797E44-0161-4733-BD32-68DDC27248DA}" srcId="{1946D6A2-831A-42F4-9EC7-198891A2D7DE}" destId="{F0C47F16-5259-4765-BDA4-3DF915E97145}" srcOrd="1" destOrd="0" parTransId="{3198CD06-C163-4B63-8F46-1263A3AAA87B}" sibTransId="{96AECF09-3FA8-4994-AB84-53E7739DECCC}"/>
    <dgm:cxn modelId="{D4F90368-B30B-4C0C-AF8F-B7822CFC7EB3}" type="presOf" srcId="{87FF7634-ED01-488F-85C3-91BF96DDE6CB}" destId="{273F07E3-9BFF-4FE4-8CFB-A752EFEEF1D3}" srcOrd="1" destOrd="0" presId="urn:microsoft.com/office/officeart/2005/8/layout/hierarchy3"/>
    <dgm:cxn modelId="{C6182272-F4E8-4314-97E2-60712204E81E}" type="presOf" srcId="{3198CD06-C163-4B63-8F46-1263A3AAA87B}" destId="{1E2822F5-181D-49AC-9A33-4B0F81372A2A}" srcOrd="0" destOrd="0" presId="urn:microsoft.com/office/officeart/2005/8/layout/hierarchy3"/>
    <dgm:cxn modelId="{D8751485-5135-49E6-A078-65D1582F9B28}" type="presOf" srcId="{B2AFAC79-80A0-4653-8783-C4ED544C91F3}" destId="{1688E3B8-63DA-43E0-9173-09448B11406E}" srcOrd="0" destOrd="0" presId="urn:microsoft.com/office/officeart/2005/8/layout/hierarchy3"/>
    <dgm:cxn modelId="{B512AA8B-FF28-4212-B38D-316C8395FF26}" srcId="{1946D6A2-831A-42F4-9EC7-198891A2D7DE}" destId="{5915F856-F430-4F99-9388-805516DC6A62}" srcOrd="0" destOrd="0" parTransId="{8D22E4EE-FCE1-4E92-BD35-A0AB93B99F12}" sibTransId="{5FC2E7E2-B663-488B-A14B-DE3EAB6CA8FA}"/>
    <dgm:cxn modelId="{A5C07AB0-FE87-4A65-BF41-CDA691026210}" srcId="{1EFC1402-43B4-4022-A03C-4484265BA12F}" destId="{87FF7634-ED01-488F-85C3-91BF96DDE6CB}" srcOrd="1" destOrd="0" parTransId="{42E77AE8-D04A-4C69-847C-E956982552D5}" sibTransId="{54F9DDBB-1A9A-43BD-A0FA-854553986F9D}"/>
    <dgm:cxn modelId="{6E93ECB9-FC51-40FD-824C-5B2F41290D14}" srcId="{1EFC1402-43B4-4022-A03C-4484265BA12F}" destId="{1946D6A2-831A-42F4-9EC7-198891A2D7DE}" srcOrd="0" destOrd="0" parTransId="{A2F122A6-3102-4647-A722-BCD8A464607F}" sibTransId="{6C66E4B3-F95C-4E43-AB18-070FD72A3F87}"/>
    <dgm:cxn modelId="{F98E5EC3-13E4-45BA-86C6-C16AB936BBEE}" srcId="{87FF7634-ED01-488F-85C3-91BF96DDE6CB}" destId="{B2AFAC79-80A0-4653-8783-C4ED544C91F3}" srcOrd="0" destOrd="0" parTransId="{8D950802-9F06-4CB3-9F83-10E3F14B71E5}" sibTransId="{C7688957-EB9A-4157-AC1B-1F1B3486D016}"/>
    <dgm:cxn modelId="{F0FF0BCD-5CE9-479F-87E4-896A0429F061}" type="presOf" srcId="{F0C47F16-5259-4765-BDA4-3DF915E97145}" destId="{CFCDFF6F-DEDA-457C-A944-388F1945BFEE}" srcOrd="0" destOrd="0" presId="urn:microsoft.com/office/officeart/2005/8/layout/hierarchy3"/>
    <dgm:cxn modelId="{C0CD9BD4-FC08-465A-9ED8-D0A108A01E2F}" type="presOf" srcId="{1EFC1402-43B4-4022-A03C-4484265BA12F}" destId="{9A1E2890-BC0E-4707-969D-262EF64EA63E}" srcOrd="0" destOrd="0" presId="urn:microsoft.com/office/officeart/2005/8/layout/hierarchy3"/>
    <dgm:cxn modelId="{C1280BE8-EACA-490A-8F64-8FA675CD356F}" type="presOf" srcId="{1946D6A2-831A-42F4-9EC7-198891A2D7DE}" destId="{2ACB9839-D98D-4B0E-86B1-C8464EB65C79}" srcOrd="1" destOrd="0" presId="urn:microsoft.com/office/officeart/2005/8/layout/hierarchy3"/>
    <dgm:cxn modelId="{0559E0F5-D8A4-444D-9D7A-DB708D7AEBBC}" type="presOf" srcId="{1946D6A2-831A-42F4-9EC7-198891A2D7DE}" destId="{1997A811-E82E-4F8A-A005-55C58D86F143}" srcOrd="0" destOrd="0" presId="urn:microsoft.com/office/officeart/2005/8/layout/hierarchy3"/>
    <dgm:cxn modelId="{F08829FB-FEC5-4763-B586-BDA3FB72557B}" type="presOf" srcId="{8D22E4EE-FCE1-4E92-BD35-A0AB93B99F12}" destId="{E851BEA7-AEAD-4E05-A041-2A25E2F3D70A}" srcOrd="0" destOrd="0" presId="urn:microsoft.com/office/officeart/2005/8/layout/hierarchy3"/>
    <dgm:cxn modelId="{7C2B077D-33EC-4BF9-9775-D31622ADF5D3}" type="presParOf" srcId="{9A1E2890-BC0E-4707-969D-262EF64EA63E}" destId="{415FB3AB-A65B-4170-AB97-E4C198E3FAE0}" srcOrd="0" destOrd="0" presId="urn:microsoft.com/office/officeart/2005/8/layout/hierarchy3"/>
    <dgm:cxn modelId="{A72F746B-A3D0-433F-9835-431F5B4EBDD4}" type="presParOf" srcId="{415FB3AB-A65B-4170-AB97-E4C198E3FAE0}" destId="{099C6F52-BB81-4495-98C9-72785652448C}" srcOrd="0" destOrd="0" presId="urn:microsoft.com/office/officeart/2005/8/layout/hierarchy3"/>
    <dgm:cxn modelId="{5B7D04B6-18D8-4F22-A72E-3E28360B119A}" type="presParOf" srcId="{099C6F52-BB81-4495-98C9-72785652448C}" destId="{1997A811-E82E-4F8A-A005-55C58D86F143}" srcOrd="0" destOrd="0" presId="urn:microsoft.com/office/officeart/2005/8/layout/hierarchy3"/>
    <dgm:cxn modelId="{FBA62CB7-224D-4509-B747-976518F74E30}" type="presParOf" srcId="{099C6F52-BB81-4495-98C9-72785652448C}" destId="{2ACB9839-D98D-4B0E-86B1-C8464EB65C79}" srcOrd="1" destOrd="0" presId="urn:microsoft.com/office/officeart/2005/8/layout/hierarchy3"/>
    <dgm:cxn modelId="{EE6C2855-7D32-4489-B193-827D0FD23D99}" type="presParOf" srcId="{415FB3AB-A65B-4170-AB97-E4C198E3FAE0}" destId="{A5E0D8A0-0A8D-473A-B0FF-41D43BF0FE51}" srcOrd="1" destOrd="0" presId="urn:microsoft.com/office/officeart/2005/8/layout/hierarchy3"/>
    <dgm:cxn modelId="{DD9BD641-E48F-41E3-990B-50204939D566}" type="presParOf" srcId="{A5E0D8A0-0A8D-473A-B0FF-41D43BF0FE51}" destId="{E851BEA7-AEAD-4E05-A041-2A25E2F3D70A}" srcOrd="0" destOrd="0" presId="urn:microsoft.com/office/officeart/2005/8/layout/hierarchy3"/>
    <dgm:cxn modelId="{0263DEC8-A2E7-4F60-9302-1E620D307547}" type="presParOf" srcId="{A5E0D8A0-0A8D-473A-B0FF-41D43BF0FE51}" destId="{20A6AE1C-B29B-4F0A-A60E-11DBACFE77C9}" srcOrd="1" destOrd="0" presId="urn:microsoft.com/office/officeart/2005/8/layout/hierarchy3"/>
    <dgm:cxn modelId="{40E85BDF-F975-42B2-97AD-E2A465CA2FAD}" type="presParOf" srcId="{A5E0D8A0-0A8D-473A-B0FF-41D43BF0FE51}" destId="{1E2822F5-181D-49AC-9A33-4B0F81372A2A}" srcOrd="2" destOrd="0" presId="urn:microsoft.com/office/officeart/2005/8/layout/hierarchy3"/>
    <dgm:cxn modelId="{F0C85D7D-F57E-42F7-98FA-0C993590A813}" type="presParOf" srcId="{A5E0D8A0-0A8D-473A-B0FF-41D43BF0FE51}" destId="{CFCDFF6F-DEDA-457C-A944-388F1945BFEE}" srcOrd="3" destOrd="0" presId="urn:microsoft.com/office/officeart/2005/8/layout/hierarchy3"/>
    <dgm:cxn modelId="{C1D14067-DA2D-42E9-A49C-3CAC4364BC2B}" type="presParOf" srcId="{9A1E2890-BC0E-4707-969D-262EF64EA63E}" destId="{B2D59305-43A9-46D0-9609-89CC7E8D0D15}" srcOrd="1" destOrd="0" presId="urn:microsoft.com/office/officeart/2005/8/layout/hierarchy3"/>
    <dgm:cxn modelId="{808B57FF-DE05-4D16-B9D1-F1867A1B4753}" type="presParOf" srcId="{B2D59305-43A9-46D0-9609-89CC7E8D0D15}" destId="{F211A8F1-6D95-4C7E-80DF-3E20550D8F1E}" srcOrd="0" destOrd="0" presId="urn:microsoft.com/office/officeart/2005/8/layout/hierarchy3"/>
    <dgm:cxn modelId="{8CA6646F-EF0E-48A6-82A2-AB5361935242}" type="presParOf" srcId="{F211A8F1-6D95-4C7E-80DF-3E20550D8F1E}" destId="{8EFFB1F4-CA5E-4A80-92F5-2BDDD6998FC0}" srcOrd="0" destOrd="0" presId="urn:microsoft.com/office/officeart/2005/8/layout/hierarchy3"/>
    <dgm:cxn modelId="{CC59B7C8-2D84-438E-BC96-35BDB3E13328}" type="presParOf" srcId="{F211A8F1-6D95-4C7E-80DF-3E20550D8F1E}" destId="{273F07E3-9BFF-4FE4-8CFB-A752EFEEF1D3}" srcOrd="1" destOrd="0" presId="urn:microsoft.com/office/officeart/2005/8/layout/hierarchy3"/>
    <dgm:cxn modelId="{9FEB5A38-BF26-4495-827E-6076B8F011A7}" type="presParOf" srcId="{B2D59305-43A9-46D0-9609-89CC7E8D0D15}" destId="{E0C6E762-BE6D-4B12-B356-0975D4C6446F}" srcOrd="1" destOrd="0" presId="urn:microsoft.com/office/officeart/2005/8/layout/hierarchy3"/>
    <dgm:cxn modelId="{53CA604D-A26B-429A-8245-36AC4E3B67DB}" type="presParOf" srcId="{E0C6E762-BE6D-4B12-B356-0975D4C6446F}" destId="{4A6FDD29-EF1A-4F58-9ACD-648DD4F3A1C6}" srcOrd="0" destOrd="0" presId="urn:microsoft.com/office/officeart/2005/8/layout/hierarchy3"/>
    <dgm:cxn modelId="{19EAC205-738D-4554-A5BA-B24117AD444B}" type="presParOf" srcId="{E0C6E762-BE6D-4B12-B356-0975D4C6446F}" destId="{1688E3B8-63DA-43E0-9173-09448B11406E}" srcOrd="1" destOrd="0" presId="urn:microsoft.com/office/officeart/2005/8/layout/hierarchy3"/>
    <dgm:cxn modelId="{348CBAFB-967F-48D1-8F7A-F1FC2E6C79D5}" type="presParOf" srcId="{E0C6E762-BE6D-4B12-B356-0975D4C6446F}" destId="{AFEAE565-C5D0-4E70-A794-FD51BF6DF95E}" srcOrd="2" destOrd="0" presId="urn:microsoft.com/office/officeart/2005/8/layout/hierarchy3"/>
    <dgm:cxn modelId="{20F8DDE1-70B7-4520-9D4C-6F68E72076EA}" type="presParOf" srcId="{E0C6E762-BE6D-4B12-B356-0975D4C6446F}" destId="{BB48398F-CC27-4704-9453-B714EF42035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70C458-A484-4BFC-8492-D9E3C7C3472D}" type="doc">
      <dgm:prSet loTypeId="urn:microsoft.com/office/officeart/2005/8/layout/gear1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26DF537-F39F-46EA-80C6-A9E4F3455AEC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Telepresence</a:t>
          </a:r>
          <a:r>
            <a:rPr lang="en-US" altLang="zh-CN" dirty="0"/>
            <a:t> </a:t>
          </a:r>
          <a:endParaRPr lang="zh-CN" altLang="en-US" dirty="0"/>
        </a:p>
      </dgm:t>
    </dgm:pt>
    <dgm:pt modelId="{EC1E23F9-4FA2-499D-B7E3-3534EDB9757F}" type="parTrans" cxnId="{B570DEFE-8BE7-4158-BFF5-C346594FDC1D}">
      <dgm:prSet/>
      <dgm:spPr/>
      <dgm:t>
        <a:bodyPr/>
        <a:lstStyle/>
        <a:p>
          <a:endParaRPr lang="zh-CN" altLang="en-US"/>
        </a:p>
      </dgm:t>
    </dgm:pt>
    <dgm:pt modelId="{CF7DA302-85D0-4461-B00C-5E30D271D3B8}" type="sibTrans" cxnId="{B570DEFE-8BE7-4158-BFF5-C346594FDC1D}">
      <dgm:prSet/>
      <dgm:spPr/>
      <dgm:t>
        <a:bodyPr/>
        <a:lstStyle/>
        <a:p>
          <a:endParaRPr lang="zh-CN" altLang="en-US"/>
        </a:p>
      </dgm:t>
    </dgm:pt>
    <dgm:pt modelId="{D5E4742B-737E-4DE7-BCEC-7DE9CBBDC70C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Robot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880D46-12BA-46AE-9E6E-28FC6CCF3ACA}" type="parTrans" cxnId="{E8FCCABE-F810-44CB-8E5E-3F0580FEC297}">
      <dgm:prSet/>
      <dgm:spPr/>
      <dgm:t>
        <a:bodyPr/>
        <a:lstStyle/>
        <a:p>
          <a:endParaRPr lang="zh-CN" altLang="en-US"/>
        </a:p>
      </dgm:t>
    </dgm:pt>
    <dgm:pt modelId="{64EC1C87-E684-4459-B65B-CB1EDB39EF25}" type="sibTrans" cxnId="{E8FCCABE-F810-44CB-8E5E-3F0580FEC297}">
      <dgm:prSet/>
      <dgm:spPr/>
      <dgm:t>
        <a:bodyPr/>
        <a:lstStyle/>
        <a:p>
          <a:endParaRPr lang="zh-CN" altLang="en-US"/>
        </a:p>
      </dgm:t>
    </dgm:pt>
    <dgm:pt modelId="{9265CCBF-E495-49F4-B643-706923DE9932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Human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DD8DA0-F185-4B01-9C14-288FC65BEB90}" type="parTrans" cxnId="{FE424E40-B8F2-466E-8891-BF43750C723F}">
      <dgm:prSet/>
      <dgm:spPr/>
      <dgm:t>
        <a:bodyPr/>
        <a:lstStyle/>
        <a:p>
          <a:endParaRPr lang="zh-CN" altLang="en-US"/>
        </a:p>
      </dgm:t>
    </dgm:pt>
    <dgm:pt modelId="{87C3EDEB-BEE3-4567-9EDE-14286F42BD81}" type="sibTrans" cxnId="{FE424E40-B8F2-466E-8891-BF43750C723F}">
      <dgm:prSet/>
      <dgm:spPr/>
      <dgm:t>
        <a:bodyPr/>
        <a:lstStyle/>
        <a:p>
          <a:endParaRPr lang="zh-CN" altLang="en-US"/>
        </a:p>
      </dgm:t>
    </dgm:pt>
    <dgm:pt modelId="{19F7F1AC-A019-4C0B-A542-978CBD3BE050}">
      <dgm:prSet phldrT="[文本]" phldr="1"/>
      <dgm:spPr/>
      <dgm:t>
        <a:bodyPr/>
        <a:lstStyle/>
        <a:p>
          <a:endParaRPr lang="zh-CN" altLang="en-US" dirty="0"/>
        </a:p>
      </dgm:t>
    </dgm:pt>
    <dgm:pt modelId="{F28ABF65-7E84-47E4-866B-6BF5311218EC}" type="parTrans" cxnId="{BFD30A39-5F44-4F30-AAC3-7EF987085522}">
      <dgm:prSet/>
      <dgm:spPr/>
      <dgm:t>
        <a:bodyPr/>
        <a:lstStyle/>
        <a:p>
          <a:endParaRPr lang="zh-CN" altLang="en-US"/>
        </a:p>
      </dgm:t>
    </dgm:pt>
    <dgm:pt modelId="{4263E758-3A77-427C-B33F-4DA50AB6BEC5}" type="sibTrans" cxnId="{BFD30A39-5F44-4F30-AAC3-7EF987085522}">
      <dgm:prSet/>
      <dgm:spPr/>
      <dgm:t>
        <a:bodyPr/>
        <a:lstStyle/>
        <a:p>
          <a:endParaRPr lang="zh-CN" altLang="en-US"/>
        </a:p>
      </dgm:t>
    </dgm:pt>
    <dgm:pt modelId="{A818BA84-51EB-4CD8-BD5E-4835ED376D61}" type="pres">
      <dgm:prSet presAssocID="{F370C458-A484-4BFC-8492-D9E3C7C3472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A0DBC04-EB49-4B49-A4DB-6749CB7AFEB9}" type="pres">
      <dgm:prSet presAssocID="{626DF537-F39F-46EA-80C6-A9E4F3455AEC}" presName="gear1" presStyleLbl="node1" presStyleIdx="0" presStyleCnt="3">
        <dgm:presLayoutVars>
          <dgm:chMax val="1"/>
          <dgm:bulletEnabled val="1"/>
        </dgm:presLayoutVars>
      </dgm:prSet>
      <dgm:spPr/>
    </dgm:pt>
    <dgm:pt modelId="{B7148C82-EB77-493F-8024-F5B16DF37D0A}" type="pres">
      <dgm:prSet presAssocID="{626DF537-F39F-46EA-80C6-A9E4F3455AEC}" presName="gear1srcNode" presStyleLbl="node1" presStyleIdx="0" presStyleCnt="3"/>
      <dgm:spPr/>
    </dgm:pt>
    <dgm:pt modelId="{99DE50A5-D645-4577-B3E6-E9E6188D60D0}" type="pres">
      <dgm:prSet presAssocID="{626DF537-F39F-46EA-80C6-A9E4F3455AEC}" presName="gear1dstNode" presStyleLbl="node1" presStyleIdx="0" presStyleCnt="3"/>
      <dgm:spPr/>
    </dgm:pt>
    <dgm:pt modelId="{2113D2F7-398C-4980-8D14-E1B8C7E83AF3}" type="pres">
      <dgm:prSet presAssocID="{D5E4742B-737E-4DE7-BCEC-7DE9CBBDC70C}" presName="gear2" presStyleLbl="node1" presStyleIdx="1" presStyleCnt="3">
        <dgm:presLayoutVars>
          <dgm:chMax val="1"/>
          <dgm:bulletEnabled val="1"/>
        </dgm:presLayoutVars>
      </dgm:prSet>
      <dgm:spPr/>
    </dgm:pt>
    <dgm:pt modelId="{1F1346D3-31C9-4979-B259-EFF16BBB2753}" type="pres">
      <dgm:prSet presAssocID="{D5E4742B-737E-4DE7-BCEC-7DE9CBBDC70C}" presName="gear2srcNode" presStyleLbl="node1" presStyleIdx="1" presStyleCnt="3"/>
      <dgm:spPr/>
    </dgm:pt>
    <dgm:pt modelId="{E415CA1F-F348-43FC-8965-9CF6A9591F46}" type="pres">
      <dgm:prSet presAssocID="{D5E4742B-737E-4DE7-BCEC-7DE9CBBDC70C}" presName="gear2dstNode" presStyleLbl="node1" presStyleIdx="1" presStyleCnt="3"/>
      <dgm:spPr/>
    </dgm:pt>
    <dgm:pt modelId="{532D209B-DCC3-4458-995C-33416768BE21}" type="pres">
      <dgm:prSet presAssocID="{9265CCBF-E495-49F4-B643-706923DE9932}" presName="gear3" presStyleLbl="node1" presStyleIdx="2" presStyleCnt="3"/>
      <dgm:spPr/>
    </dgm:pt>
    <dgm:pt modelId="{36A2CD58-3DE3-43DD-A8DA-4C23E083BA9C}" type="pres">
      <dgm:prSet presAssocID="{9265CCBF-E495-49F4-B643-706923DE993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DD0239DD-CB4A-4E40-ACB6-CEB0F26BF3BC}" type="pres">
      <dgm:prSet presAssocID="{9265CCBF-E495-49F4-B643-706923DE9932}" presName="gear3srcNode" presStyleLbl="node1" presStyleIdx="2" presStyleCnt="3"/>
      <dgm:spPr/>
    </dgm:pt>
    <dgm:pt modelId="{F1D0903D-051D-4FBE-95DE-48FD73604563}" type="pres">
      <dgm:prSet presAssocID="{9265CCBF-E495-49F4-B643-706923DE9932}" presName="gear3dstNode" presStyleLbl="node1" presStyleIdx="2" presStyleCnt="3"/>
      <dgm:spPr/>
    </dgm:pt>
    <dgm:pt modelId="{C1222194-7593-4128-8714-72A16F12E9D0}" type="pres">
      <dgm:prSet presAssocID="{CF7DA302-85D0-4461-B00C-5E30D271D3B8}" presName="connector1" presStyleLbl="sibTrans2D1" presStyleIdx="0" presStyleCnt="3"/>
      <dgm:spPr/>
    </dgm:pt>
    <dgm:pt modelId="{2214EAD0-DE52-4C46-ADF3-FADD0E316F52}" type="pres">
      <dgm:prSet presAssocID="{64EC1C87-E684-4459-B65B-CB1EDB39EF25}" presName="connector2" presStyleLbl="sibTrans2D1" presStyleIdx="1" presStyleCnt="3"/>
      <dgm:spPr/>
    </dgm:pt>
    <dgm:pt modelId="{704BCB21-600E-43E7-9947-2BC5E744551B}" type="pres">
      <dgm:prSet presAssocID="{87C3EDEB-BEE3-4567-9EDE-14286F42BD81}" presName="connector3" presStyleLbl="sibTrans2D1" presStyleIdx="2" presStyleCnt="3"/>
      <dgm:spPr/>
    </dgm:pt>
  </dgm:ptLst>
  <dgm:cxnLst>
    <dgm:cxn modelId="{5AF35004-91FE-4D02-8FB6-69B39B27D6EB}" type="presOf" srcId="{D5E4742B-737E-4DE7-BCEC-7DE9CBBDC70C}" destId="{2113D2F7-398C-4980-8D14-E1B8C7E83AF3}" srcOrd="0" destOrd="0" presId="urn:microsoft.com/office/officeart/2005/8/layout/gear1"/>
    <dgm:cxn modelId="{3C8EE51B-8A84-43A6-A602-A690F1780AC3}" type="presOf" srcId="{9265CCBF-E495-49F4-B643-706923DE9932}" destId="{36A2CD58-3DE3-43DD-A8DA-4C23E083BA9C}" srcOrd="1" destOrd="0" presId="urn:microsoft.com/office/officeart/2005/8/layout/gear1"/>
    <dgm:cxn modelId="{0BEE0729-440F-4251-82A9-314F5FF5E5CC}" type="presOf" srcId="{D5E4742B-737E-4DE7-BCEC-7DE9CBBDC70C}" destId="{1F1346D3-31C9-4979-B259-EFF16BBB2753}" srcOrd="1" destOrd="0" presId="urn:microsoft.com/office/officeart/2005/8/layout/gear1"/>
    <dgm:cxn modelId="{BFD30A39-5F44-4F30-AAC3-7EF987085522}" srcId="{F370C458-A484-4BFC-8492-D9E3C7C3472D}" destId="{19F7F1AC-A019-4C0B-A542-978CBD3BE050}" srcOrd="3" destOrd="0" parTransId="{F28ABF65-7E84-47E4-866B-6BF5311218EC}" sibTransId="{4263E758-3A77-427C-B33F-4DA50AB6BEC5}"/>
    <dgm:cxn modelId="{D659CC3D-A9F4-4318-B495-9F587C0DFCC0}" type="presOf" srcId="{64EC1C87-E684-4459-B65B-CB1EDB39EF25}" destId="{2214EAD0-DE52-4C46-ADF3-FADD0E316F52}" srcOrd="0" destOrd="0" presId="urn:microsoft.com/office/officeart/2005/8/layout/gear1"/>
    <dgm:cxn modelId="{FE424E40-B8F2-466E-8891-BF43750C723F}" srcId="{F370C458-A484-4BFC-8492-D9E3C7C3472D}" destId="{9265CCBF-E495-49F4-B643-706923DE9932}" srcOrd="2" destOrd="0" parTransId="{E5DD8DA0-F185-4B01-9C14-288FC65BEB90}" sibTransId="{87C3EDEB-BEE3-4567-9EDE-14286F42BD81}"/>
    <dgm:cxn modelId="{A13D6E5E-1BE1-43E4-AF10-150234DDCFE2}" type="presOf" srcId="{F370C458-A484-4BFC-8492-D9E3C7C3472D}" destId="{A818BA84-51EB-4CD8-BD5E-4835ED376D61}" srcOrd="0" destOrd="0" presId="urn:microsoft.com/office/officeart/2005/8/layout/gear1"/>
    <dgm:cxn modelId="{CBA59F4D-7982-48F0-B4DE-2070E28396D6}" type="presOf" srcId="{9265CCBF-E495-49F4-B643-706923DE9932}" destId="{532D209B-DCC3-4458-995C-33416768BE21}" srcOrd="0" destOrd="0" presId="urn:microsoft.com/office/officeart/2005/8/layout/gear1"/>
    <dgm:cxn modelId="{81BBCB4D-E1BD-4420-8886-3CAA69286E7E}" type="presOf" srcId="{D5E4742B-737E-4DE7-BCEC-7DE9CBBDC70C}" destId="{E415CA1F-F348-43FC-8965-9CF6A9591F46}" srcOrd="2" destOrd="0" presId="urn:microsoft.com/office/officeart/2005/8/layout/gear1"/>
    <dgm:cxn modelId="{B791D270-ABC2-4FD0-A9C9-CAF04B90A2E1}" type="presOf" srcId="{87C3EDEB-BEE3-4567-9EDE-14286F42BD81}" destId="{704BCB21-600E-43E7-9947-2BC5E744551B}" srcOrd="0" destOrd="0" presId="urn:microsoft.com/office/officeart/2005/8/layout/gear1"/>
    <dgm:cxn modelId="{66171D56-C49A-4A2D-ADC9-5DA3E4B4E7C7}" type="presOf" srcId="{626DF537-F39F-46EA-80C6-A9E4F3455AEC}" destId="{B7148C82-EB77-493F-8024-F5B16DF37D0A}" srcOrd="1" destOrd="0" presId="urn:microsoft.com/office/officeart/2005/8/layout/gear1"/>
    <dgm:cxn modelId="{7DA2167B-CF87-42CE-AF2B-36C554D499A5}" type="presOf" srcId="{626DF537-F39F-46EA-80C6-A9E4F3455AEC}" destId="{8A0DBC04-EB49-4B49-A4DB-6749CB7AFEB9}" srcOrd="0" destOrd="0" presId="urn:microsoft.com/office/officeart/2005/8/layout/gear1"/>
    <dgm:cxn modelId="{8D9C917F-0ECD-49F7-B0A5-3C5053D5DB47}" type="presOf" srcId="{9265CCBF-E495-49F4-B643-706923DE9932}" destId="{DD0239DD-CB4A-4E40-ACB6-CEB0F26BF3BC}" srcOrd="2" destOrd="0" presId="urn:microsoft.com/office/officeart/2005/8/layout/gear1"/>
    <dgm:cxn modelId="{E8FCCABE-F810-44CB-8E5E-3F0580FEC297}" srcId="{F370C458-A484-4BFC-8492-D9E3C7C3472D}" destId="{D5E4742B-737E-4DE7-BCEC-7DE9CBBDC70C}" srcOrd="1" destOrd="0" parTransId="{0A880D46-12BA-46AE-9E6E-28FC6CCF3ACA}" sibTransId="{64EC1C87-E684-4459-B65B-CB1EDB39EF25}"/>
    <dgm:cxn modelId="{BAE0E9C1-44ED-4AB9-8714-F2E23CA1308D}" type="presOf" srcId="{CF7DA302-85D0-4461-B00C-5E30D271D3B8}" destId="{C1222194-7593-4128-8714-72A16F12E9D0}" srcOrd="0" destOrd="0" presId="urn:microsoft.com/office/officeart/2005/8/layout/gear1"/>
    <dgm:cxn modelId="{063F6DDA-2D4C-41C8-B643-4EA55578D7C9}" type="presOf" srcId="{9265CCBF-E495-49F4-B643-706923DE9932}" destId="{F1D0903D-051D-4FBE-95DE-48FD73604563}" srcOrd="3" destOrd="0" presId="urn:microsoft.com/office/officeart/2005/8/layout/gear1"/>
    <dgm:cxn modelId="{463F05F8-DD9A-4EB1-8BB9-8E595B73D254}" type="presOf" srcId="{626DF537-F39F-46EA-80C6-A9E4F3455AEC}" destId="{99DE50A5-D645-4577-B3E6-E9E6188D60D0}" srcOrd="2" destOrd="0" presId="urn:microsoft.com/office/officeart/2005/8/layout/gear1"/>
    <dgm:cxn modelId="{B570DEFE-8BE7-4158-BFF5-C346594FDC1D}" srcId="{F370C458-A484-4BFC-8492-D9E3C7C3472D}" destId="{626DF537-F39F-46EA-80C6-A9E4F3455AEC}" srcOrd="0" destOrd="0" parTransId="{EC1E23F9-4FA2-499D-B7E3-3534EDB9757F}" sibTransId="{CF7DA302-85D0-4461-B00C-5E30D271D3B8}"/>
    <dgm:cxn modelId="{DBEA1A6A-F4F3-4018-B61E-F99033086D18}" type="presParOf" srcId="{A818BA84-51EB-4CD8-BD5E-4835ED376D61}" destId="{8A0DBC04-EB49-4B49-A4DB-6749CB7AFEB9}" srcOrd="0" destOrd="0" presId="urn:microsoft.com/office/officeart/2005/8/layout/gear1"/>
    <dgm:cxn modelId="{684BD176-31F6-452A-BDB8-91AD0F28FED4}" type="presParOf" srcId="{A818BA84-51EB-4CD8-BD5E-4835ED376D61}" destId="{B7148C82-EB77-493F-8024-F5B16DF37D0A}" srcOrd="1" destOrd="0" presId="urn:microsoft.com/office/officeart/2005/8/layout/gear1"/>
    <dgm:cxn modelId="{B08DA4B6-80A5-4979-BD56-227C6CD51F71}" type="presParOf" srcId="{A818BA84-51EB-4CD8-BD5E-4835ED376D61}" destId="{99DE50A5-D645-4577-B3E6-E9E6188D60D0}" srcOrd="2" destOrd="0" presId="urn:microsoft.com/office/officeart/2005/8/layout/gear1"/>
    <dgm:cxn modelId="{80F5A175-2FA4-4BCA-9CAA-0A81AF8C0891}" type="presParOf" srcId="{A818BA84-51EB-4CD8-BD5E-4835ED376D61}" destId="{2113D2F7-398C-4980-8D14-E1B8C7E83AF3}" srcOrd="3" destOrd="0" presId="urn:microsoft.com/office/officeart/2005/8/layout/gear1"/>
    <dgm:cxn modelId="{B56AC66F-9D52-411F-B022-75530CE61511}" type="presParOf" srcId="{A818BA84-51EB-4CD8-BD5E-4835ED376D61}" destId="{1F1346D3-31C9-4979-B259-EFF16BBB2753}" srcOrd="4" destOrd="0" presId="urn:microsoft.com/office/officeart/2005/8/layout/gear1"/>
    <dgm:cxn modelId="{95CA0A46-1489-40A8-9E58-D91657F4242B}" type="presParOf" srcId="{A818BA84-51EB-4CD8-BD5E-4835ED376D61}" destId="{E415CA1F-F348-43FC-8965-9CF6A9591F46}" srcOrd="5" destOrd="0" presId="urn:microsoft.com/office/officeart/2005/8/layout/gear1"/>
    <dgm:cxn modelId="{AD123692-8D45-4809-9D8A-8B56DC4C7F46}" type="presParOf" srcId="{A818BA84-51EB-4CD8-BD5E-4835ED376D61}" destId="{532D209B-DCC3-4458-995C-33416768BE21}" srcOrd="6" destOrd="0" presId="urn:microsoft.com/office/officeart/2005/8/layout/gear1"/>
    <dgm:cxn modelId="{03A2EC5C-986E-44A5-92A8-1D7685C1A4C3}" type="presParOf" srcId="{A818BA84-51EB-4CD8-BD5E-4835ED376D61}" destId="{36A2CD58-3DE3-43DD-A8DA-4C23E083BA9C}" srcOrd="7" destOrd="0" presId="urn:microsoft.com/office/officeart/2005/8/layout/gear1"/>
    <dgm:cxn modelId="{CCCCABA4-4E63-4B6F-9D7C-A06E8056861E}" type="presParOf" srcId="{A818BA84-51EB-4CD8-BD5E-4835ED376D61}" destId="{DD0239DD-CB4A-4E40-ACB6-CEB0F26BF3BC}" srcOrd="8" destOrd="0" presId="urn:microsoft.com/office/officeart/2005/8/layout/gear1"/>
    <dgm:cxn modelId="{19D17444-66C3-4A7A-8DA8-A386B236A95B}" type="presParOf" srcId="{A818BA84-51EB-4CD8-BD5E-4835ED376D61}" destId="{F1D0903D-051D-4FBE-95DE-48FD73604563}" srcOrd="9" destOrd="0" presId="urn:microsoft.com/office/officeart/2005/8/layout/gear1"/>
    <dgm:cxn modelId="{814BB785-DE1C-465C-B52A-3602DC3440D5}" type="presParOf" srcId="{A818BA84-51EB-4CD8-BD5E-4835ED376D61}" destId="{C1222194-7593-4128-8714-72A16F12E9D0}" srcOrd="10" destOrd="0" presId="urn:microsoft.com/office/officeart/2005/8/layout/gear1"/>
    <dgm:cxn modelId="{DD8A36F9-FB7A-48C2-A279-B9C6C579B5AF}" type="presParOf" srcId="{A818BA84-51EB-4CD8-BD5E-4835ED376D61}" destId="{2214EAD0-DE52-4C46-ADF3-FADD0E316F52}" srcOrd="11" destOrd="0" presId="urn:microsoft.com/office/officeart/2005/8/layout/gear1"/>
    <dgm:cxn modelId="{24B7ECF3-ED00-408F-8D17-06098889F152}" type="presParOf" srcId="{A818BA84-51EB-4CD8-BD5E-4835ED376D61}" destId="{704BCB21-600E-43E7-9947-2BC5E744551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A6B41-E660-4EBA-88F8-C23994101589}">
      <dsp:nvSpPr>
        <dsp:cNvPr id="0" name=""/>
        <dsp:cNvSpPr/>
      </dsp:nvSpPr>
      <dsp:spPr>
        <a:xfrm>
          <a:off x="790262" y="586614"/>
          <a:ext cx="3347540" cy="6605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Remote Control</a:t>
          </a:r>
          <a:endParaRPr lang="zh-CN" alt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0262" y="586614"/>
        <a:ext cx="3347540" cy="660582"/>
      </dsp:txXfrm>
    </dsp:sp>
    <dsp:sp modelId="{C6118A95-3B85-46B1-AC4E-DB4F06EF3707}">
      <dsp:nvSpPr>
        <dsp:cNvPr id="0" name=""/>
        <dsp:cNvSpPr/>
      </dsp:nvSpPr>
      <dsp:spPr>
        <a:xfrm>
          <a:off x="51" y="1282618"/>
          <a:ext cx="4889919" cy="2152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Users can operate the robot even though he is far away from it.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Have a stable and secure control system in case of external disturbance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Able to be shared by different people or multiple robots controlled by one person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" y="1282618"/>
        <a:ext cx="4889919" cy="2152080"/>
      </dsp:txXfrm>
    </dsp:sp>
    <dsp:sp modelId="{E2CB36AE-CEB2-4375-BAA6-EBBA9AD4FA7A}">
      <dsp:nvSpPr>
        <dsp:cNvPr id="0" name=""/>
        <dsp:cNvSpPr/>
      </dsp:nvSpPr>
      <dsp:spPr>
        <a:xfrm>
          <a:off x="6364769" y="586614"/>
          <a:ext cx="3347540" cy="6605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Remote Viewing</a:t>
          </a:r>
          <a:endParaRPr lang="zh-CN" altLang="en-US" sz="3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64769" y="586614"/>
        <a:ext cx="3347540" cy="660582"/>
      </dsp:txXfrm>
    </dsp:sp>
    <dsp:sp modelId="{CB9DFDC8-744C-467E-9A11-9B128743C67A}">
      <dsp:nvSpPr>
        <dsp:cNvPr id="0" name=""/>
        <dsp:cNvSpPr/>
      </dsp:nvSpPr>
      <dsp:spPr>
        <a:xfrm>
          <a:off x="5574558" y="1282618"/>
          <a:ext cx="4889919" cy="2152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Users can use the robot to view the surrounding environment remotely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Provide stable and continuous transmission of information including video or data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information is protected and secure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74558" y="1282618"/>
        <a:ext cx="4889919" cy="2152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97A811-E82E-4F8A-A005-55C58D86F143}">
      <dsp:nvSpPr>
        <dsp:cNvPr id="0" name=""/>
        <dsp:cNvSpPr/>
      </dsp:nvSpPr>
      <dsp:spPr>
        <a:xfrm>
          <a:off x="363322" y="323304"/>
          <a:ext cx="2491305" cy="12456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Telepresence</a:t>
          </a:r>
          <a:endParaRPr lang="zh-CN" alt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9806" y="359788"/>
        <a:ext cx="2418337" cy="1172684"/>
      </dsp:txXfrm>
    </dsp:sp>
    <dsp:sp modelId="{E851BEA7-AEAD-4E05-A041-2A25E2F3D70A}">
      <dsp:nvSpPr>
        <dsp:cNvPr id="0" name=""/>
        <dsp:cNvSpPr/>
      </dsp:nvSpPr>
      <dsp:spPr>
        <a:xfrm>
          <a:off x="612452" y="1568957"/>
          <a:ext cx="145236" cy="919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9557"/>
              </a:lnTo>
              <a:lnTo>
                <a:pt x="145236" y="9195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6AE1C-B29B-4F0A-A60E-11DBACFE77C9}">
      <dsp:nvSpPr>
        <dsp:cNvPr id="0" name=""/>
        <dsp:cNvSpPr/>
      </dsp:nvSpPr>
      <dsp:spPr>
        <a:xfrm>
          <a:off x="757688" y="1710826"/>
          <a:ext cx="4143085" cy="1555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Internet connection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altLang="zh-C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-WIFI/4G/5G penetration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altLang="zh-C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-Wireless network card</a:t>
          </a:r>
          <a:endParaRPr lang="zh-CN" alt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3243" y="1756381"/>
        <a:ext cx="4051975" cy="1464265"/>
      </dsp:txXfrm>
    </dsp:sp>
    <dsp:sp modelId="{1E2822F5-181D-49AC-9A33-4B0F81372A2A}">
      <dsp:nvSpPr>
        <dsp:cNvPr id="0" name=""/>
        <dsp:cNvSpPr/>
      </dsp:nvSpPr>
      <dsp:spPr>
        <a:xfrm>
          <a:off x="612452" y="1568957"/>
          <a:ext cx="145236" cy="2762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2311"/>
              </a:lnTo>
              <a:lnTo>
                <a:pt x="145236" y="27623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CDFF6F-DEDA-457C-A944-388F1945BFEE}">
      <dsp:nvSpPr>
        <dsp:cNvPr id="0" name=""/>
        <dsp:cNvSpPr/>
      </dsp:nvSpPr>
      <dsp:spPr>
        <a:xfrm>
          <a:off x="757688" y="3528401"/>
          <a:ext cx="4143085" cy="1605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Remote communication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zh-CN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-Camera/Screen for video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altLang="zh-CN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-Speaker/microphone for audio</a:t>
          </a:r>
          <a:endParaRPr lang="zh-CN" altLang="en-US" sz="1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4718" y="3575431"/>
        <a:ext cx="4049025" cy="1511673"/>
      </dsp:txXfrm>
    </dsp:sp>
    <dsp:sp modelId="{8EFFB1F4-CA5E-4A80-92F5-2BDDD6998FC0}">
      <dsp:nvSpPr>
        <dsp:cNvPr id="0" name=""/>
        <dsp:cNvSpPr/>
      </dsp:nvSpPr>
      <dsp:spPr>
        <a:xfrm>
          <a:off x="5432447" y="323304"/>
          <a:ext cx="2491305" cy="12456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Smart Robot</a:t>
          </a:r>
          <a:endParaRPr lang="zh-CN" alt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68931" y="359788"/>
        <a:ext cx="2418337" cy="1172684"/>
      </dsp:txXfrm>
    </dsp:sp>
    <dsp:sp modelId="{4A6FDD29-EF1A-4F58-9ACD-648DD4F3A1C6}">
      <dsp:nvSpPr>
        <dsp:cNvPr id="0" name=""/>
        <dsp:cNvSpPr/>
      </dsp:nvSpPr>
      <dsp:spPr>
        <a:xfrm>
          <a:off x="5681578" y="1568957"/>
          <a:ext cx="145236" cy="919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9557"/>
              </a:lnTo>
              <a:lnTo>
                <a:pt x="145236" y="9195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8E3B8-63DA-43E0-9173-09448B11406E}">
      <dsp:nvSpPr>
        <dsp:cNvPr id="0" name=""/>
        <dsp:cNvSpPr/>
      </dsp:nvSpPr>
      <dsp:spPr>
        <a:xfrm>
          <a:off x="5826814" y="1710826"/>
          <a:ext cx="4558781" cy="1555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Dynamical System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-A stable and flexible moving chassis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-A pill dispenser controlled by a servo motor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-Battery system</a:t>
          </a:r>
          <a:endParaRPr lang="zh-CN" altLang="en-US" sz="18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72369" y="1756381"/>
        <a:ext cx="4467671" cy="1464265"/>
      </dsp:txXfrm>
    </dsp:sp>
    <dsp:sp modelId="{AFEAE565-C5D0-4E70-A794-FD51BF6DF95E}">
      <dsp:nvSpPr>
        <dsp:cNvPr id="0" name=""/>
        <dsp:cNvSpPr/>
      </dsp:nvSpPr>
      <dsp:spPr>
        <a:xfrm>
          <a:off x="5681578" y="1568957"/>
          <a:ext cx="145236" cy="2762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2311"/>
              </a:lnTo>
              <a:lnTo>
                <a:pt x="145236" y="27623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8398F-CC27-4704-9453-B714EF42035B}">
      <dsp:nvSpPr>
        <dsp:cNvPr id="0" name=""/>
        <dsp:cNvSpPr/>
      </dsp:nvSpPr>
      <dsp:spPr>
        <a:xfrm>
          <a:off x="5826814" y="3528401"/>
          <a:ext cx="4558781" cy="1605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Various Sensors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-Supersonic or infrared sensors to avoid crash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-sphygmomanometer and thermometer to run primary diagnosis on patients</a:t>
          </a:r>
          <a:endParaRPr lang="zh-CN" altLang="en-US" sz="1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73844" y="3575431"/>
        <a:ext cx="4464721" cy="15116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97A811-E82E-4F8A-A005-55C58D86F143}">
      <dsp:nvSpPr>
        <dsp:cNvPr id="0" name=""/>
        <dsp:cNvSpPr/>
      </dsp:nvSpPr>
      <dsp:spPr>
        <a:xfrm>
          <a:off x="573378" y="310450"/>
          <a:ext cx="2387946" cy="11939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Telepresence</a:t>
          </a:r>
          <a:endParaRPr lang="zh-CN" alt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8348" y="345420"/>
        <a:ext cx="2318006" cy="1124033"/>
      </dsp:txXfrm>
    </dsp:sp>
    <dsp:sp modelId="{E851BEA7-AEAD-4E05-A041-2A25E2F3D70A}">
      <dsp:nvSpPr>
        <dsp:cNvPr id="0" name=""/>
        <dsp:cNvSpPr/>
      </dsp:nvSpPr>
      <dsp:spPr>
        <a:xfrm>
          <a:off x="812173" y="1504423"/>
          <a:ext cx="139210" cy="881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1406"/>
              </a:lnTo>
              <a:lnTo>
                <a:pt x="139210" y="8814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6AE1C-B29B-4F0A-A60E-11DBACFE77C9}">
      <dsp:nvSpPr>
        <dsp:cNvPr id="0" name=""/>
        <dsp:cNvSpPr/>
      </dsp:nvSpPr>
      <dsp:spPr>
        <a:xfrm>
          <a:off x="951383" y="1640407"/>
          <a:ext cx="3971198" cy="14908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Communication platform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US" altLang="zh-C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an Internet platform based on WWW to establish stable communication between any user and the robot </a:t>
          </a:r>
          <a:endParaRPr lang="zh-CN" alt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95048" y="1684072"/>
        <a:ext cx="3883868" cy="1403516"/>
      </dsp:txXfrm>
    </dsp:sp>
    <dsp:sp modelId="{1E2822F5-181D-49AC-9A33-4B0F81372A2A}">
      <dsp:nvSpPr>
        <dsp:cNvPr id="0" name=""/>
        <dsp:cNvSpPr/>
      </dsp:nvSpPr>
      <dsp:spPr>
        <a:xfrm>
          <a:off x="812173" y="1504423"/>
          <a:ext cx="139210" cy="275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7862"/>
              </a:lnTo>
              <a:lnTo>
                <a:pt x="139210" y="275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CDFF6F-DEDA-457C-A944-388F1945BFEE}">
      <dsp:nvSpPr>
        <dsp:cNvPr id="0" name=""/>
        <dsp:cNvSpPr/>
      </dsp:nvSpPr>
      <dsp:spPr>
        <a:xfrm>
          <a:off x="951383" y="3382574"/>
          <a:ext cx="3971198" cy="17594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Information security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-Use password to protect the privacy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-Use encryption technology to ensure the control process won’t be interrupted </a:t>
          </a:r>
          <a:endParaRPr lang="zh-CN" altLang="en-US" sz="1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02915" y="3434106"/>
        <a:ext cx="3868134" cy="1656358"/>
      </dsp:txXfrm>
    </dsp:sp>
    <dsp:sp modelId="{8EFFB1F4-CA5E-4A80-92F5-2BDDD6998FC0}">
      <dsp:nvSpPr>
        <dsp:cNvPr id="0" name=""/>
        <dsp:cNvSpPr/>
      </dsp:nvSpPr>
      <dsp:spPr>
        <a:xfrm>
          <a:off x="5432196" y="310450"/>
          <a:ext cx="2387946" cy="11939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Smart Robot</a:t>
          </a:r>
          <a:endParaRPr lang="zh-CN" alt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67166" y="345420"/>
        <a:ext cx="2318006" cy="1124033"/>
      </dsp:txXfrm>
    </dsp:sp>
    <dsp:sp modelId="{4A6FDD29-EF1A-4F58-9ACD-648DD4F3A1C6}">
      <dsp:nvSpPr>
        <dsp:cNvPr id="0" name=""/>
        <dsp:cNvSpPr/>
      </dsp:nvSpPr>
      <dsp:spPr>
        <a:xfrm>
          <a:off x="5670991" y="1504423"/>
          <a:ext cx="139210" cy="881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1406"/>
              </a:lnTo>
              <a:lnTo>
                <a:pt x="139210" y="8814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8E3B8-63DA-43E0-9173-09448B11406E}">
      <dsp:nvSpPr>
        <dsp:cNvPr id="0" name=""/>
        <dsp:cNvSpPr/>
      </dsp:nvSpPr>
      <dsp:spPr>
        <a:xfrm>
          <a:off x="5810202" y="1640407"/>
          <a:ext cx="4369647" cy="14908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Interactive System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-Develop a interactive interface so that doctors and the users can control the robot easily</a:t>
          </a:r>
          <a:endParaRPr lang="zh-CN" altLang="en-US" sz="18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53867" y="1684072"/>
        <a:ext cx="4282317" cy="1403516"/>
      </dsp:txXfrm>
    </dsp:sp>
    <dsp:sp modelId="{AFEAE565-C5D0-4E70-A794-FD51BF6DF95E}">
      <dsp:nvSpPr>
        <dsp:cNvPr id="0" name=""/>
        <dsp:cNvSpPr/>
      </dsp:nvSpPr>
      <dsp:spPr>
        <a:xfrm>
          <a:off x="5670991" y="1504423"/>
          <a:ext cx="139210" cy="275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7862"/>
              </a:lnTo>
              <a:lnTo>
                <a:pt x="139210" y="275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8398F-CC27-4704-9453-B714EF42035B}">
      <dsp:nvSpPr>
        <dsp:cNvPr id="0" name=""/>
        <dsp:cNvSpPr/>
      </dsp:nvSpPr>
      <dsp:spPr>
        <a:xfrm>
          <a:off x="5810202" y="3382574"/>
          <a:ext cx="4369647" cy="17594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transmission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-Use typical data transmission protocols to have access and record data collected by sensors and medical devices </a:t>
          </a:r>
          <a:endParaRPr lang="zh-CN" altLang="en-US" sz="1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61734" y="3434106"/>
        <a:ext cx="4266583" cy="16563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DBC04-EB49-4B49-A4DB-6749CB7AFEB9}">
      <dsp:nvSpPr>
        <dsp:cNvPr id="0" name=""/>
        <dsp:cNvSpPr/>
      </dsp:nvSpPr>
      <dsp:spPr>
        <a:xfrm>
          <a:off x="2206408" y="1956229"/>
          <a:ext cx="2390946" cy="2390946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Telepresence</a:t>
          </a:r>
          <a:r>
            <a:rPr lang="en-US" altLang="zh-CN" sz="2000" kern="1200" dirty="0"/>
            <a:t> </a:t>
          </a:r>
          <a:endParaRPr lang="zh-CN" altLang="en-US" sz="2000" kern="1200" dirty="0"/>
        </a:p>
      </dsp:txBody>
      <dsp:txXfrm>
        <a:off x="2687095" y="2516297"/>
        <a:ext cx="1429572" cy="1228995"/>
      </dsp:txXfrm>
    </dsp:sp>
    <dsp:sp modelId="{2113D2F7-398C-4980-8D14-E1B8C7E83AF3}">
      <dsp:nvSpPr>
        <dsp:cNvPr id="0" name=""/>
        <dsp:cNvSpPr/>
      </dsp:nvSpPr>
      <dsp:spPr>
        <a:xfrm>
          <a:off x="815312" y="1391096"/>
          <a:ext cx="1738870" cy="1738870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Robot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53078" y="1831508"/>
        <a:ext cx="863338" cy="858046"/>
      </dsp:txXfrm>
    </dsp:sp>
    <dsp:sp modelId="{532D209B-DCC3-4458-995C-33416768BE21}">
      <dsp:nvSpPr>
        <dsp:cNvPr id="0" name=""/>
        <dsp:cNvSpPr/>
      </dsp:nvSpPr>
      <dsp:spPr>
        <a:xfrm rot="20700000">
          <a:off x="1789257" y="191453"/>
          <a:ext cx="1703738" cy="1703738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Human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20700000">
        <a:off x="2162936" y="565132"/>
        <a:ext cx="956378" cy="956378"/>
      </dsp:txXfrm>
    </dsp:sp>
    <dsp:sp modelId="{C1222194-7593-4128-8714-72A16F12E9D0}">
      <dsp:nvSpPr>
        <dsp:cNvPr id="0" name=""/>
        <dsp:cNvSpPr/>
      </dsp:nvSpPr>
      <dsp:spPr>
        <a:xfrm>
          <a:off x="2024239" y="1594484"/>
          <a:ext cx="3060411" cy="3060411"/>
        </a:xfrm>
        <a:prstGeom prst="circularArrow">
          <a:avLst>
            <a:gd name="adj1" fmla="val 4687"/>
            <a:gd name="adj2" fmla="val 299029"/>
            <a:gd name="adj3" fmla="val 2519744"/>
            <a:gd name="adj4" fmla="val 15853589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214EAD0-DE52-4C46-ADF3-FADD0E316F52}">
      <dsp:nvSpPr>
        <dsp:cNvPr id="0" name=""/>
        <dsp:cNvSpPr/>
      </dsp:nvSpPr>
      <dsp:spPr>
        <a:xfrm>
          <a:off x="507361" y="1005694"/>
          <a:ext cx="2223580" cy="222358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04BCB21-600E-43E7-9947-2BC5E744551B}">
      <dsp:nvSpPr>
        <dsp:cNvPr id="0" name=""/>
        <dsp:cNvSpPr/>
      </dsp:nvSpPr>
      <dsp:spPr>
        <a:xfrm>
          <a:off x="1395165" y="-182385"/>
          <a:ext cx="2397467" cy="239746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33C53-65AB-48E2-8FFE-473090506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FE86BC-DBC9-4D42-AF64-67A1EF94F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CF7899-2EC2-427A-BCFF-8F21DEA1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5382-5FBF-4404-9634-27FAB5006FC0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A7CED6-345E-4CCB-8F0B-B3540FC4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1FF85-EDB5-40EF-B145-CCF1308E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C0B0-CFC7-4751-B4F2-80E677C9A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7F8B6-5B51-46BB-B695-78A066F8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F9E6B9-EADE-45E5-B4E6-38564A360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7AD8C-B64E-40AD-BA3F-E89E04E9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5382-5FBF-4404-9634-27FAB5006FC0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A6BCC8-012B-4580-A869-3A381726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5E3C0-275D-4706-AF0D-943510D9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C0B0-CFC7-4751-B4F2-80E677C9A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88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D1DD4D-C844-4A8C-85B4-49808E340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E52897-2AE6-4A74-A830-8A1E6D180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87A65-CBD2-40B9-8833-14B9FBB1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5382-5FBF-4404-9634-27FAB5006FC0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9C0C2B-814E-4023-9AC4-7F884F81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2B10FC-0540-4F20-B423-1873749F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C0B0-CFC7-4751-B4F2-80E677C9A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64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4A277-8A56-4475-82A5-1C545DCB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1477F-8009-4D35-A5FE-DE22F6A32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454077-479A-428B-9870-DB41B924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5382-5FBF-4404-9634-27FAB5006FC0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B1B2CA-2922-4440-AC18-7EE50FAA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F49EE-CA29-43C6-8080-60B87167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C0B0-CFC7-4751-B4F2-80E677C9A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03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54ECE-83AF-43E2-825B-D3F5474A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031941-C496-4203-9226-F4456D248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686862-747C-43B6-B803-A2AF98A6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5382-5FBF-4404-9634-27FAB5006FC0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59ECDD-6F23-4B73-96DD-BDCF0C05D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1F300-878C-4462-924D-68734A60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C0B0-CFC7-4751-B4F2-80E677C9A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65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A7982-6731-44EB-AF55-C7D3D0355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4282E-5787-4B89-8367-8907DBCC9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F7BEB3-2AFB-459F-A385-1C89DE4A7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895F87-A26D-4A6F-8FCF-CC01AC10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5382-5FBF-4404-9634-27FAB5006FC0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563C80-1F7F-4BBF-8C6B-D3481D4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E55320-D225-45F3-B9F7-157D022C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C0B0-CFC7-4751-B4F2-80E677C9A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5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F211E-4761-4A27-AEEF-114486632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B4F22C-DC24-4871-8D6E-239CEE817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239DB9-8B4E-44A6-8945-3F3EB5140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B4B0FE-2052-4B6A-98C8-951632CC0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EF772C-C648-49D2-9985-095E340F3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47F050-BFC9-46E5-B569-B3C6AB86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5382-5FBF-4404-9634-27FAB5006FC0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04D828-86A4-472F-8C70-338BFF39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AE5F78-BC41-4182-9016-B5A9BC4B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C0B0-CFC7-4751-B4F2-80E677C9A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3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EF53D-6367-4135-AB26-E8E04474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CC1FAA-5428-45EF-A0FE-73402255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5382-5FBF-4404-9634-27FAB5006FC0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35DDC0-FA10-4637-9A49-F5A5D172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D38BB4-C65E-47D7-9764-64BD9A16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C0B0-CFC7-4751-B4F2-80E677C9A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40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96CC99-D383-4470-B3D1-C09059D5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5382-5FBF-4404-9634-27FAB5006FC0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BBE9E0-FC55-4B7E-AF8D-63292EB5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09702A-79AB-476E-95CD-7C261DEE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C0B0-CFC7-4751-B4F2-80E677C9A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29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0CA80-B69E-400A-965B-229258816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4AA08D-B739-4A7F-AFAF-F48C6A186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4179A1-9FAC-482C-A420-FF8D1DE9E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185752-6979-4108-8DD0-93FC6875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5382-5FBF-4404-9634-27FAB5006FC0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23275F-1429-4921-A570-074C8761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58BBA3-A059-48A8-8C8A-2CD31C6E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C0B0-CFC7-4751-B4F2-80E677C9A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02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A899E-3A05-4AC0-B5A2-DB743906E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4CEB90-4C22-4C96-8FFD-1CE63E664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1E571E-004A-429A-B4A0-2ABFAA1CF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867445-5C5C-447E-86A2-84A6BF91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5382-5FBF-4404-9634-27FAB5006FC0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9519F5-78F9-430A-A9F1-F1B0303F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309407-4B2D-47EF-ADBC-97154215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C0B0-CFC7-4751-B4F2-80E677C9A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5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EFB865-2311-4A8D-92CD-7005018E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9F2E61-FA58-45FF-8BAA-10944C151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3F48E6-8F76-4EAC-95AD-CE6428F19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F5382-5FBF-4404-9634-27FAB5006FC0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F018E-C6D8-4CC7-BD3B-424921434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F3A43-CA17-473D-B45A-2A976EEC7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1C0B0-CFC7-4751-B4F2-80E677C9A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90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7F709-8E89-4320-B08A-A8295AC9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866" y="657228"/>
            <a:ext cx="6424864" cy="55753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Telepresence Technology</a:t>
            </a:r>
            <a:br>
              <a:rPr lang="en-US" altLang="zh-CN" sz="4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altLang="zh-CN" sz="3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General Introduction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81E68183-E4C7-42CA-B751-8B476E965D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9297995"/>
              </p:ext>
            </p:extLst>
          </p:nvPr>
        </p:nvGraphicFramePr>
        <p:xfrm>
          <a:off x="998866" y="935993"/>
          <a:ext cx="10464529" cy="4432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B78FBEB-1EBE-451E-AC1C-BEF48FAC84BD}"/>
              </a:ext>
            </a:extLst>
          </p:cNvPr>
          <p:cNvSpPr txBox="1"/>
          <p:nvPr/>
        </p:nvSpPr>
        <p:spPr>
          <a:xfrm>
            <a:off x="1342790" y="5064870"/>
            <a:ext cx="5072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telepresence robot can serve as a substitute of user who is far away!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2C7BE1E-2DD0-4CF7-9C85-9DE795D89F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9345" y="4565839"/>
            <a:ext cx="2836506" cy="199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7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7F709-8E89-4320-B08A-A8295AC9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866" y="657228"/>
            <a:ext cx="6424864" cy="55753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Telepresence Technology</a:t>
            </a:r>
            <a:br>
              <a:rPr lang="en-US" altLang="zh-CN" sz="4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altLang="zh-CN" sz="3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Application in our project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2618676-05E4-47E1-B94C-0F11CF1FDF51}"/>
              </a:ext>
            </a:extLst>
          </p:cNvPr>
          <p:cNvSpPr/>
          <p:nvPr/>
        </p:nvSpPr>
        <p:spPr>
          <a:xfrm>
            <a:off x="872943" y="2474945"/>
            <a:ext cx="3199337" cy="31397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Robot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Controllable chassis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sensors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Pill dispenser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19ED3A6-960D-4D02-B45C-DD2ECFA9CF1D}"/>
              </a:ext>
            </a:extLst>
          </p:cNvPr>
          <p:cNvSpPr/>
          <p:nvPr/>
        </p:nvSpPr>
        <p:spPr>
          <a:xfrm>
            <a:off x="4645621" y="2474945"/>
            <a:ext cx="3199337" cy="31397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Telepresence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communication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transmission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users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6DA958D-46E3-4B32-8931-E3448C17DB4A}"/>
              </a:ext>
            </a:extLst>
          </p:cNvPr>
          <p:cNvSpPr/>
          <p:nvPr/>
        </p:nvSpPr>
        <p:spPr>
          <a:xfrm>
            <a:off x="8418299" y="2474945"/>
            <a:ext cx="3199337" cy="31397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Tele-Doctor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by community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Door-to-door service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diagnosis</a:t>
            </a:r>
          </a:p>
        </p:txBody>
      </p:sp>
      <p:sp>
        <p:nvSpPr>
          <p:cNvPr id="9" name="加号 8">
            <a:extLst>
              <a:ext uri="{FF2B5EF4-FFF2-40B4-BE49-F238E27FC236}">
                <a16:creationId xmlns:a16="http://schemas.microsoft.com/office/drawing/2014/main" id="{7CEAD533-6FEF-4773-8C91-5DC0C5CCABB5}"/>
              </a:ext>
            </a:extLst>
          </p:cNvPr>
          <p:cNvSpPr/>
          <p:nvPr/>
        </p:nvSpPr>
        <p:spPr>
          <a:xfrm>
            <a:off x="4080185" y="3766055"/>
            <a:ext cx="557530" cy="55753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号 13">
            <a:extLst>
              <a:ext uri="{FF2B5EF4-FFF2-40B4-BE49-F238E27FC236}">
                <a16:creationId xmlns:a16="http://schemas.microsoft.com/office/drawing/2014/main" id="{CFAC5F73-4674-4422-946D-EE264E8B804D}"/>
              </a:ext>
            </a:extLst>
          </p:cNvPr>
          <p:cNvSpPr/>
          <p:nvPr/>
        </p:nvSpPr>
        <p:spPr>
          <a:xfrm>
            <a:off x="7852863" y="3766055"/>
            <a:ext cx="557530" cy="55753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D5ADDF-E8EF-46E5-986C-6656EB2E7A3E}"/>
              </a:ext>
            </a:extLst>
          </p:cNvPr>
          <p:cNvSpPr txBox="1"/>
          <p:nvPr/>
        </p:nvSpPr>
        <p:spPr>
          <a:xfrm>
            <a:off x="998866" y="1402531"/>
            <a:ext cx="7439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can drive the robot to their building remotely.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Doctors can use the robot to run primary diagnosis.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64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7F709-8E89-4320-B08A-A8295AC9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866" y="657228"/>
            <a:ext cx="6424864" cy="55753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Telepresence Technology</a:t>
            </a:r>
            <a:br>
              <a:rPr lang="en-US" altLang="zh-CN" sz="4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altLang="zh-CN" sz="3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Hardware Realization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图示 16">
            <a:extLst>
              <a:ext uri="{FF2B5EF4-FFF2-40B4-BE49-F238E27FC236}">
                <a16:creationId xmlns:a16="http://schemas.microsoft.com/office/drawing/2014/main" id="{ACC715DB-736C-4E8E-B7D4-4FE38722AA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2791964"/>
              </p:ext>
            </p:extLst>
          </p:nvPr>
        </p:nvGraphicFramePr>
        <p:xfrm>
          <a:off x="782461" y="951721"/>
          <a:ext cx="10852812" cy="5337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551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7F709-8E89-4320-B08A-A8295AC9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866" y="657228"/>
            <a:ext cx="6424864" cy="55753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Telepresence Technology</a:t>
            </a:r>
            <a:br>
              <a:rPr lang="en-US" altLang="zh-CN" sz="4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altLang="zh-CN" sz="3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Software Realization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图示 16">
            <a:extLst>
              <a:ext uri="{FF2B5EF4-FFF2-40B4-BE49-F238E27FC236}">
                <a16:creationId xmlns:a16="http://schemas.microsoft.com/office/drawing/2014/main" id="{ACC715DB-736C-4E8E-B7D4-4FE38722AA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7023513"/>
              </p:ext>
            </p:extLst>
          </p:nvPr>
        </p:nvGraphicFramePr>
        <p:xfrm>
          <a:off x="782461" y="951721"/>
          <a:ext cx="10852812" cy="5337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953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7F709-8E89-4320-B08A-A8295AC9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866" y="657228"/>
            <a:ext cx="6424864" cy="55753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Telepresence Technology</a:t>
            </a:r>
            <a:br>
              <a:rPr lang="en-US" altLang="zh-CN" sz="4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altLang="zh-CN" sz="3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Future prospect 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E15D7B99-8CE7-4C2F-BB5F-4C90441CAC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3202476"/>
              </p:ext>
            </p:extLst>
          </p:nvPr>
        </p:nvGraphicFramePr>
        <p:xfrm>
          <a:off x="3243024" y="1399591"/>
          <a:ext cx="4847535" cy="4347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1B21EC9-A61E-4439-B07C-B74420DC5D77}"/>
              </a:ext>
            </a:extLst>
          </p:cNvPr>
          <p:cNvSpPr txBox="1"/>
          <p:nvPr/>
        </p:nvSpPr>
        <p:spPr>
          <a:xfrm>
            <a:off x="793594" y="4096139"/>
            <a:ext cx="3516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Narrow the difference between robot and human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6A139E-4166-4600-991A-5AF5576CD3E7}"/>
              </a:ext>
            </a:extLst>
          </p:cNvPr>
          <p:cNvSpPr txBox="1"/>
          <p:nvPr/>
        </p:nvSpPr>
        <p:spPr>
          <a:xfrm>
            <a:off x="6761256" y="1626637"/>
            <a:ext cx="3959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Shorten the distance between people far away from each other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7C4B44-2C00-4929-87EB-21F28E2DC3E5}"/>
              </a:ext>
            </a:extLst>
          </p:cNvPr>
          <p:cNvSpPr txBox="1"/>
          <p:nvPr/>
        </p:nvSpPr>
        <p:spPr>
          <a:xfrm>
            <a:off x="8253990" y="3424335"/>
            <a:ext cx="31444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applications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Elderly healthcare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exploration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teacher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Military reconnaissance</a:t>
            </a:r>
          </a:p>
        </p:txBody>
      </p:sp>
    </p:spTree>
    <p:extLst>
      <p:ext uri="{BB962C8B-B14F-4D97-AF65-F5344CB8AC3E}">
        <p14:creationId xmlns:p14="http://schemas.microsoft.com/office/powerpoint/2010/main" val="250688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324</Words>
  <Application>Microsoft Office PowerPoint</Application>
  <PresentationFormat>宽屏</PresentationFormat>
  <Paragraphs>64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Telepresence Technology General Introduction</vt:lpstr>
      <vt:lpstr>Telepresence Technology Application in our project</vt:lpstr>
      <vt:lpstr>Telepresence Technology Hardware Realization</vt:lpstr>
      <vt:lpstr>Telepresence Technology Software Realization</vt:lpstr>
      <vt:lpstr>Telepresence Technology Future prospect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for the project</dc:title>
  <dc:creator>PANDA</dc:creator>
  <cp:lastModifiedBy> </cp:lastModifiedBy>
  <cp:revision>29</cp:revision>
  <dcterms:created xsi:type="dcterms:W3CDTF">2019-10-22T03:47:34Z</dcterms:created>
  <dcterms:modified xsi:type="dcterms:W3CDTF">2019-10-22T13:27:54Z</dcterms:modified>
</cp:coreProperties>
</file>