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2" clrIdx="0">
    <p:extLst>
      <p:ext uri="{19B8F6BF-5375-455C-9EA6-DF929625EA0E}">
        <p15:presenceInfo xmlns:p15="http://schemas.microsoft.com/office/powerpoint/2012/main" userId="a073c777aec216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5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89D1F-7E0B-4086-B0E0-6F892F74A54F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890FB-12AF-4662-AA93-352B22080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326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0FB1F-2D64-4B17-85BE-A212DBDC7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9FCFB6-312D-41C8-A0E3-FD47F5F43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22EC2E-FCD9-44BB-AB07-0496E870A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AA51-23F8-4D5D-BFF5-A6027D5B210C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3FFC1C-7627-4F48-AA82-CE24AB6DF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87AC2-743E-4217-AD15-A00A7FC3F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5D0D5-2C43-4BEB-AF1A-3A9744747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634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80EAC2-96D5-44AB-B3B3-5612BC944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6B6789-E7A1-45B0-8B52-32DE0A9A4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31A591-8E26-4B8D-BF8F-FB0613611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AA51-23F8-4D5D-BFF5-A6027D5B210C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FE9D3-86E7-4F88-9E79-1057BB3BB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81512C-4D44-49FF-AA8C-86D7BDFCA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5D0D5-2C43-4BEB-AF1A-3A9744747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003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FD932C-FA82-4776-A85F-FFB0D69F66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E16C5A-979B-4FBE-8C72-14BA55523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BD1770-D39C-457E-941E-CBA384916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AA51-23F8-4D5D-BFF5-A6027D5B210C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545F74-D803-42B4-BC27-160641CEB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934978-A113-471C-B022-7B411EE71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5D0D5-2C43-4BEB-AF1A-3A9744747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870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35190-B56D-47D8-9958-6D05356F2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D7D988-CF1E-4E53-B71F-2ABCE8012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CD42D7-3B49-4D64-95EF-AEF8B9E4A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AA51-23F8-4D5D-BFF5-A6027D5B210C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FE5204-E6EE-487E-A62D-630DC9F2C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66F517-2094-4B17-8036-AAA2B177C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5D0D5-2C43-4BEB-AF1A-3A9744747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31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24189-C9C2-458F-A696-27889F5B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DB8870-2FD1-4C9D-ADEC-3FD89E0FD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E2397F-29E5-4EEA-9A9D-6D75CAB4D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AA51-23F8-4D5D-BFF5-A6027D5B210C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C9F1BB-65B4-48E4-9E15-AF9EE53CD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6B738B-5012-410E-BBCC-37FB97D1A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5D0D5-2C43-4BEB-AF1A-3A9744747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108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70EE73-9CDA-4E2A-931D-F382D4B5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CEFDB-E0FD-4026-87D5-0A231932F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E62ABE-7C4C-4547-8FA4-D5185701F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3E4410-6B3C-43F6-A98C-640ABDDBC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AA51-23F8-4D5D-BFF5-A6027D5B210C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1A6BE9-CF79-4016-8076-3F0A79E3B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C0B309-DAC8-46AB-9E71-0874C0518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5D0D5-2C43-4BEB-AF1A-3A9744747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16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890FC-5FC8-4FC9-956E-2B2870B69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F5C087-D5C7-4902-9598-268BE5CE4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2CAE98-6D95-422C-A664-E1B86C72B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0C712CB-54AD-4445-8449-D8A775E166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0692A1-64DB-4311-87C4-5567E3F59B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3989EE-B369-4882-A5DC-81078AD01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AA51-23F8-4D5D-BFF5-A6027D5B210C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4DC147-7AD2-4B1D-8A0D-272CCE813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9B71BF9-3760-428C-ADBA-53A512BDB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5D0D5-2C43-4BEB-AF1A-3A9744747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447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5799A-8FE4-4018-A589-815C7296B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014A94-CC4C-416B-8B24-987A7234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AA51-23F8-4D5D-BFF5-A6027D5B210C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AD86E2-68D2-492C-A010-A592447EC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F84846-6228-4C44-B955-754116B5F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5D0D5-2C43-4BEB-AF1A-3A9744747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299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1F0BFB-3EC5-4F60-8C41-C4163766E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AA51-23F8-4D5D-BFF5-A6027D5B210C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C757FF-8FA3-449B-9AA0-275963DC5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532360-A00E-4565-B666-F04B0BD8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5D0D5-2C43-4BEB-AF1A-3A9744747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198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D81AD-0311-406B-B581-6D3F58A48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2DFA18-D9F9-4478-ADB2-11C426924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EB3E5D-702F-4254-A7B1-7BF601FE7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DF2FA0-F9D6-4F3C-B6A8-D9B7D9DA7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AA51-23F8-4D5D-BFF5-A6027D5B210C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BB325C-E131-43CE-BBED-03D2BE5C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F7F0D5-9989-4A9A-BAF5-22DDA4BC9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5D0D5-2C43-4BEB-AF1A-3A9744747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96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5E1EB-E642-45D8-A825-B52012C58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34ABBC-9F52-470C-BD2D-8D4B022027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6A80C3-F51F-42F1-BEC4-223734FBB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0D59E4-44C4-4F71-90CD-3C1B70A97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AA51-23F8-4D5D-BFF5-A6027D5B210C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C1BC50-2BCC-4A8C-A080-E290CA2F6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B52C5C-C4A0-453A-84B1-1103A36DE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5D0D5-2C43-4BEB-AF1A-3A9744747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40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A0A065-20A1-4252-9116-5F6DD67F6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306172-3FB0-4D5F-B9B7-5F446C845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549084-D0FE-4E48-96E6-30304929E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6AA51-23F8-4D5D-BFF5-A6027D5B210C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491033-C339-4E5A-A1C0-D9E6AFCCA5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4EA451-2D8D-4466-959E-52729BE10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5D0D5-2C43-4BEB-AF1A-3A9744747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613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组合 61">
            <a:extLst>
              <a:ext uri="{FF2B5EF4-FFF2-40B4-BE49-F238E27FC236}">
                <a16:creationId xmlns:a16="http://schemas.microsoft.com/office/drawing/2014/main" id="{3E9E2DDF-1408-44A8-AD73-D81279ECCE03}"/>
              </a:ext>
            </a:extLst>
          </p:cNvPr>
          <p:cNvGrpSpPr/>
          <p:nvPr/>
        </p:nvGrpSpPr>
        <p:grpSpPr>
          <a:xfrm>
            <a:off x="1452334" y="1546407"/>
            <a:ext cx="9934265" cy="3701953"/>
            <a:chOff x="1665465" y="1877124"/>
            <a:chExt cx="9934265" cy="3701953"/>
          </a:xfrm>
        </p:grpSpPr>
        <p:grpSp>
          <p:nvGrpSpPr>
            <p:cNvPr id="117" name="组合 116">
              <a:extLst>
                <a:ext uri="{FF2B5EF4-FFF2-40B4-BE49-F238E27FC236}">
                  <a16:creationId xmlns:a16="http://schemas.microsoft.com/office/drawing/2014/main" id="{490D3489-59AA-4382-B893-3C75D951100E}"/>
                </a:ext>
              </a:extLst>
            </p:cNvPr>
            <p:cNvGrpSpPr/>
            <p:nvPr/>
          </p:nvGrpSpPr>
          <p:grpSpPr>
            <a:xfrm>
              <a:off x="1665465" y="3114257"/>
              <a:ext cx="9934265" cy="623358"/>
              <a:chOff x="1427721" y="3114257"/>
              <a:chExt cx="9934265" cy="623358"/>
            </a:xfrm>
          </p:grpSpPr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B832338B-A8E7-465B-832B-FA03CE1D9447}"/>
                  </a:ext>
                </a:extLst>
              </p:cNvPr>
              <p:cNvGrpSpPr/>
              <p:nvPr/>
            </p:nvGrpSpPr>
            <p:grpSpPr>
              <a:xfrm>
                <a:off x="1427721" y="3114257"/>
                <a:ext cx="8587545" cy="623358"/>
                <a:chOff x="668769" y="2874394"/>
                <a:chExt cx="8587545" cy="623358"/>
              </a:xfrm>
            </p:grpSpPr>
            <p:grpSp>
              <p:nvGrpSpPr>
                <p:cNvPr id="12" name="组合 11">
                  <a:extLst>
                    <a:ext uri="{FF2B5EF4-FFF2-40B4-BE49-F238E27FC236}">
                      <a16:creationId xmlns:a16="http://schemas.microsoft.com/office/drawing/2014/main" id="{B183DF62-ADFB-47B9-B827-637B0BCCAD88}"/>
                    </a:ext>
                  </a:extLst>
                </p:cNvPr>
                <p:cNvGrpSpPr/>
                <p:nvPr/>
              </p:nvGrpSpPr>
              <p:grpSpPr>
                <a:xfrm>
                  <a:off x="668769" y="2874394"/>
                  <a:ext cx="5394501" cy="623358"/>
                  <a:chOff x="668769" y="2874394"/>
                  <a:chExt cx="5394501" cy="623358"/>
                </a:xfrm>
              </p:grpSpPr>
              <p:grpSp>
                <p:nvGrpSpPr>
                  <p:cNvPr id="11" name="组合 10">
                    <a:extLst>
                      <a:ext uri="{FF2B5EF4-FFF2-40B4-BE49-F238E27FC236}">
                        <a16:creationId xmlns:a16="http://schemas.microsoft.com/office/drawing/2014/main" id="{D7D28458-0CDB-4D4A-9A09-CA8C6F0A5C64}"/>
                      </a:ext>
                    </a:extLst>
                  </p:cNvPr>
                  <p:cNvGrpSpPr/>
                  <p:nvPr/>
                </p:nvGrpSpPr>
                <p:grpSpPr>
                  <a:xfrm>
                    <a:off x="668769" y="2880522"/>
                    <a:ext cx="2697251" cy="617230"/>
                    <a:chOff x="668769" y="2880522"/>
                    <a:chExt cx="2697251" cy="617230"/>
                  </a:xfrm>
                </p:grpSpPr>
                <p:grpSp>
                  <p:nvGrpSpPr>
                    <p:cNvPr id="10" name="组合 9">
                      <a:extLst>
                        <a:ext uri="{FF2B5EF4-FFF2-40B4-BE49-F238E27FC236}">
                          <a16:creationId xmlns:a16="http://schemas.microsoft.com/office/drawing/2014/main" id="{7DEED4E4-0502-43B8-ABC0-B107AF2D3FD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8769" y="2880522"/>
                      <a:ext cx="1346721" cy="617230"/>
                      <a:chOff x="668769" y="2880522"/>
                      <a:chExt cx="1346721" cy="617230"/>
                    </a:xfrm>
                  </p:grpSpPr>
                  <p:sp>
                    <p:nvSpPr>
                      <p:cNvPr id="31" name="椭圆 30">
                        <a:extLst>
                          <a:ext uri="{FF2B5EF4-FFF2-40B4-BE49-F238E27FC236}">
                            <a16:creationId xmlns:a16="http://schemas.microsoft.com/office/drawing/2014/main" id="{9C39F9CA-1959-400F-BC55-35926056B6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8769" y="3001957"/>
                        <a:ext cx="495795" cy="495795"/>
                      </a:xfrm>
                      <a:prstGeom prst="ellipse">
                        <a:avLst/>
                      </a:prstGeom>
                      <a:ln w="31750"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b="1" dirty="0">
                            <a:solidFill>
                              <a:srgbClr val="FF0000"/>
                            </a:solidFill>
                          </a:rPr>
                          <a:t>1</a:t>
                        </a:r>
                        <a:endParaRPr lang="zh-CN" altLang="en-US" b="1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  <p:cxnSp>
                    <p:nvCxnSpPr>
                      <p:cNvPr id="32" name="直接箭头连接符 31">
                        <a:extLst>
                          <a:ext uri="{FF2B5EF4-FFF2-40B4-BE49-F238E27FC236}">
                            <a16:creationId xmlns:a16="http://schemas.microsoft.com/office/drawing/2014/main" id="{3D7F0DD0-1867-48AA-96BB-6DC9ED89F1D1}"/>
                          </a:ext>
                        </a:extLst>
                      </p:cNvPr>
                      <p:cNvCxnSpPr>
                        <a:cxnSpLocks/>
                        <a:stCxn id="31" idx="6"/>
                      </p:cNvCxnSpPr>
                      <p:nvPr/>
                    </p:nvCxnSpPr>
                    <p:spPr>
                      <a:xfrm>
                        <a:off x="1164564" y="3249855"/>
                        <a:ext cx="850926" cy="0"/>
                      </a:xfrm>
                      <a:prstGeom prst="straightConnector1">
                        <a:avLst/>
                      </a:prstGeom>
                      <a:ln w="3175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3" name="文本框 32">
                        <a:extLst>
                          <a:ext uri="{FF2B5EF4-FFF2-40B4-BE49-F238E27FC236}">
                            <a16:creationId xmlns:a16="http://schemas.microsoft.com/office/drawing/2014/main" id="{2D1F3ABB-B3D9-4DF5-B12D-DE20655B847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44755" y="2880522"/>
                        <a:ext cx="67197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dirty="0"/>
                          <a:t>1000</a:t>
                        </a:r>
                        <a:endParaRPr lang="zh-CN" altLang="en-US" dirty="0"/>
                      </a:p>
                    </p:txBody>
                  </p:sp>
                </p:grpSp>
                <p:grpSp>
                  <p:nvGrpSpPr>
                    <p:cNvPr id="44" name="组合 43">
                      <a:extLst>
                        <a:ext uri="{FF2B5EF4-FFF2-40B4-BE49-F238E27FC236}">
                          <a16:creationId xmlns:a16="http://schemas.microsoft.com/office/drawing/2014/main" id="{80861D3C-8AA9-4E68-A410-C27985660B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19299" y="2889898"/>
                      <a:ext cx="1346721" cy="607854"/>
                      <a:chOff x="668769" y="2889898"/>
                      <a:chExt cx="1346721" cy="607854"/>
                    </a:xfrm>
                  </p:grpSpPr>
                  <p:sp>
                    <p:nvSpPr>
                      <p:cNvPr id="45" name="椭圆 44">
                        <a:extLst>
                          <a:ext uri="{FF2B5EF4-FFF2-40B4-BE49-F238E27FC236}">
                            <a16:creationId xmlns:a16="http://schemas.microsoft.com/office/drawing/2014/main" id="{15DC4BEA-6BAD-4EDB-86D3-7FD547FE8C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8769" y="3001957"/>
                        <a:ext cx="495795" cy="495795"/>
                      </a:xfrm>
                      <a:prstGeom prst="ellipse">
                        <a:avLst/>
                      </a:prstGeom>
                      <a:ln w="317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b="1" dirty="0"/>
                          <a:t>2</a:t>
                        </a:r>
                        <a:endParaRPr lang="zh-CN" altLang="en-US" b="1" dirty="0"/>
                      </a:p>
                    </p:txBody>
                  </p:sp>
                  <p:cxnSp>
                    <p:nvCxnSpPr>
                      <p:cNvPr id="46" name="直接箭头连接符 45">
                        <a:extLst>
                          <a:ext uri="{FF2B5EF4-FFF2-40B4-BE49-F238E27FC236}">
                            <a16:creationId xmlns:a16="http://schemas.microsoft.com/office/drawing/2014/main" id="{F67F4AB5-6F5A-4038-A55B-E9445BB62141}"/>
                          </a:ext>
                        </a:extLst>
                      </p:cNvPr>
                      <p:cNvCxnSpPr>
                        <a:cxnSpLocks/>
                        <a:stCxn id="45" idx="6"/>
                      </p:cNvCxnSpPr>
                      <p:nvPr/>
                    </p:nvCxnSpPr>
                    <p:spPr>
                      <a:xfrm>
                        <a:off x="1164564" y="3249855"/>
                        <a:ext cx="850926" cy="0"/>
                      </a:xfrm>
                      <a:prstGeom prst="straightConnector1">
                        <a:avLst/>
                      </a:prstGeom>
                      <a:ln w="3175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7" name="文本框 46">
                        <a:extLst>
                          <a:ext uri="{FF2B5EF4-FFF2-40B4-BE49-F238E27FC236}">
                            <a16:creationId xmlns:a16="http://schemas.microsoft.com/office/drawing/2014/main" id="{19CD38CB-B762-42A7-B2C8-7ADCEBF59E1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29233" y="2889898"/>
                        <a:ext cx="67197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dirty="0"/>
                          <a:t>1000</a:t>
                        </a:r>
                        <a:endParaRPr lang="zh-CN" altLang="en-US" dirty="0"/>
                      </a:p>
                    </p:txBody>
                  </p:sp>
                </p:grpSp>
              </p:grpSp>
              <p:grpSp>
                <p:nvGrpSpPr>
                  <p:cNvPr id="49" name="组合 48">
                    <a:extLst>
                      <a:ext uri="{FF2B5EF4-FFF2-40B4-BE49-F238E27FC236}">
                        <a16:creationId xmlns:a16="http://schemas.microsoft.com/office/drawing/2014/main" id="{E2C52763-C436-440E-82B9-7AA1AB9BE9DD}"/>
                      </a:ext>
                    </a:extLst>
                  </p:cNvPr>
                  <p:cNvGrpSpPr/>
                  <p:nvPr/>
                </p:nvGrpSpPr>
                <p:grpSpPr>
                  <a:xfrm>
                    <a:off x="3366019" y="2874394"/>
                    <a:ext cx="2697251" cy="623358"/>
                    <a:chOff x="668769" y="2874394"/>
                    <a:chExt cx="2697251" cy="623358"/>
                  </a:xfrm>
                </p:grpSpPr>
                <p:grpSp>
                  <p:nvGrpSpPr>
                    <p:cNvPr id="50" name="组合 49">
                      <a:extLst>
                        <a:ext uri="{FF2B5EF4-FFF2-40B4-BE49-F238E27FC236}">
                          <a16:creationId xmlns:a16="http://schemas.microsoft.com/office/drawing/2014/main" id="{84E57521-F73E-4A69-B836-10544909EAF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8769" y="2874394"/>
                      <a:ext cx="1346721" cy="623358"/>
                      <a:chOff x="668769" y="2874394"/>
                      <a:chExt cx="1346721" cy="623358"/>
                    </a:xfrm>
                  </p:grpSpPr>
                  <p:sp>
                    <p:nvSpPr>
                      <p:cNvPr id="68" name="椭圆 67">
                        <a:extLst>
                          <a:ext uri="{FF2B5EF4-FFF2-40B4-BE49-F238E27FC236}">
                            <a16:creationId xmlns:a16="http://schemas.microsoft.com/office/drawing/2014/main" id="{01E2C2FE-4A28-4764-BB10-FD517CA8C3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8769" y="3001957"/>
                        <a:ext cx="495795" cy="495795"/>
                      </a:xfrm>
                      <a:prstGeom prst="ellipse">
                        <a:avLst/>
                      </a:prstGeom>
                      <a:ln w="317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b="1" dirty="0"/>
                          <a:t>3</a:t>
                        </a:r>
                        <a:endParaRPr lang="zh-CN" altLang="en-US" b="1" dirty="0"/>
                      </a:p>
                    </p:txBody>
                  </p:sp>
                  <p:cxnSp>
                    <p:nvCxnSpPr>
                      <p:cNvPr id="69" name="直接箭头连接符 68">
                        <a:extLst>
                          <a:ext uri="{FF2B5EF4-FFF2-40B4-BE49-F238E27FC236}">
                            <a16:creationId xmlns:a16="http://schemas.microsoft.com/office/drawing/2014/main" id="{E71A937A-7C54-4608-B8FE-2BD4AC0BD767}"/>
                          </a:ext>
                        </a:extLst>
                      </p:cNvPr>
                      <p:cNvCxnSpPr>
                        <a:cxnSpLocks/>
                        <a:stCxn id="68" idx="6"/>
                      </p:cNvCxnSpPr>
                      <p:nvPr/>
                    </p:nvCxnSpPr>
                    <p:spPr>
                      <a:xfrm>
                        <a:off x="1164564" y="3249855"/>
                        <a:ext cx="850926" cy="0"/>
                      </a:xfrm>
                      <a:prstGeom prst="straightConnector1">
                        <a:avLst/>
                      </a:prstGeom>
                      <a:ln w="3175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0" name="文本框 69">
                        <a:extLst>
                          <a:ext uri="{FF2B5EF4-FFF2-40B4-BE49-F238E27FC236}">
                            <a16:creationId xmlns:a16="http://schemas.microsoft.com/office/drawing/2014/main" id="{07D37755-61F9-484A-97D7-AC82809D2E1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66471" y="2874394"/>
                        <a:ext cx="67197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dirty="0"/>
                          <a:t>1000</a:t>
                        </a:r>
                        <a:endParaRPr lang="zh-CN" altLang="en-US" dirty="0"/>
                      </a:p>
                    </p:txBody>
                  </p:sp>
                </p:grpSp>
                <p:grpSp>
                  <p:nvGrpSpPr>
                    <p:cNvPr id="58" name="组合 57">
                      <a:extLst>
                        <a:ext uri="{FF2B5EF4-FFF2-40B4-BE49-F238E27FC236}">
                          <a16:creationId xmlns:a16="http://schemas.microsoft.com/office/drawing/2014/main" id="{E877D80B-AEC3-44AA-BB5B-56E0F32EB19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19299" y="2887811"/>
                      <a:ext cx="1346721" cy="609941"/>
                      <a:chOff x="668769" y="2887811"/>
                      <a:chExt cx="1346721" cy="609941"/>
                    </a:xfrm>
                  </p:grpSpPr>
                  <p:sp>
                    <p:nvSpPr>
                      <p:cNvPr id="59" name="椭圆 58">
                        <a:extLst>
                          <a:ext uri="{FF2B5EF4-FFF2-40B4-BE49-F238E27FC236}">
                            <a16:creationId xmlns:a16="http://schemas.microsoft.com/office/drawing/2014/main" id="{6DF5B8C9-C68A-4C15-905D-BBA7187817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8769" y="3001957"/>
                        <a:ext cx="495795" cy="495795"/>
                      </a:xfrm>
                      <a:prstGeom prst="ellipse">
                        <a:avLst/>
                      </a:prstGeom>
                      <a:ln w="317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b="1" dirty="0"/>
                          <a:t>4</a:t>
                        </a:r>
                        <a:endParaRPr lang="zh-CN" altLang="en-US" b="1" dirty="0"/>
                      </a:p>
                    </p:txBody>
                  </p:sp>
                  <p:cxnSp>
                    <p:nvCxnSpPr>
                      <p:cNvPr id="66" name="直接箭头连接符 65">
                        <a:extLst>
                          <a:ext uri="{FF2B5EF4-FFF2-40B4-BE49-F238E27FC236}">
                            <a16:creationId xmlns:a16="http://schemas.microsoft.com/office/drawing/2014/main" id="{8842C9D5-1C90-44C8-A800-F40C01F1B8DA}"/>
                          </a:ext>
                        </a:extLst>
                      </p:cNvPr>
                      <p:cNvCxnSpPr>
                        <a:cxnSpLocks/>
                        <a:stCxn id="59" idx="6"/>
                      </p:cNvCxnSpPr>
                      <p:nvPr/>
                    </p:nvCxnSpPr>
                    <p:spPr>
                      <a:xfrm>
                        <a:off x="1164564" y="3249855"/>
                        <a:ext cx="850926" cy="0"/>
                      </a:xfrm>
                      <a:prstGeom prst="straightConnector1">
                        <a:avLst/>
                      </a:prstGeom>
                      <a:ln w="3175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7" name="文本框 66">
                        <a:extLst>
                          <a:ext uri="{FF2B5EF4-FFF2-40B4-BE49-F238E27FC236}">
                            <a16:creationId xmlns:a16="http://schemas.microsoft.com/office/drawing/2014/main" id="{AD53F4FF-EA74-4239-A1AE-36936EA067F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76939" y="2887811"/>
                        <a:ext cx="67197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dirty="0"/>
                          <a:t>1000</a:t>
                        </a:r>
                        <a:endParaRPr lang="zh-CN" altLang="en-US" dirty="0"/>
                      </a:p>
                    </p:txBody>
                  </p:sp>
                </p:grpSp>
              </p:grpSp>
            </p:grpSp>
            <p:grpSp>
              <p:nvGrpSpPr>
                <p:cNvPr id="71" name="组合 70">
                  <a:extLst>
                    <a:ext uri="{FF2B5EF4-FFF2-40B4-BE49-F238E27FC236}">
                      <a16:creationId xmlns:a16="http://schemas.microsoft.com/office/drawing/2014/main" id="{22675544-3208-41B5-92A7-BDD16C85F5C3}"/>
                    </a:ext>
                  </a:extLst>
                </p:cNvPr>
                <p:cNvGrpSpPr/>
                <p:nvPr/>
              </p:nvGrpSpPr>
              <p:grpSpPr>
                <a:xfrm>
                  <a:off x="6063269" y="2880521"/>
                  <a:ext cx="3193045" cy="617231"/>
                  <a:chOff x="668769" y="2880521"/>
                  <a:chExt cx="3193045" cy="617231"/>
                </a:xfrm>
              </p:grpSpPr>
              <p:grpSp>
                <p:nvGrpSpPr>
                  <p:cNvPr id="72" name="组合 71">
                    <a:extLst>
                      <a:ext uri="{FF2B5EF4-FFF2-40B4-BE49-F238E27FC236}">
                        <a16:creationId xmlns:a16="http://schemas.microsoft.com/office/drawing/2014/main" id="{55CDCEF0-8527-4CE7-B105-EE95F6A428BD}"/>
                      </a:ext>
                    </a:extLst>
                  </p:cNvPr>
                  <p:cNvGrpSpPr/>
                  <p:nvPr/>
                </p:nvGrpSpPr>
                <p:grpSpPr>
                  <a:xfrm>
                    <a:off x="668769" y="2880521"/>
                    <a:ext cx="2697251" cy="617231"/>
                    <a:chOff x="668769" y="2880521"/>
                    <a:chExt cx="2697251" cy="617231"/>
                  </a:xfrm>
                </p:grpSpPr>
                <p:grpSp>
                  <p:nvGrpSpPr>
                    <p:cNvPr id="82" name="组合 81">
                      <a:extLst>
                        <a:ext uri="{FF2B5EF4-FFF2-40B4-BE49-F238E27FC236}">
                          <a16:creationId xmlns:a16="http://schemas.microsoft.com/office/drawing/2014/main" id="{24EDDE68-D69B-498D-BD1B-D842D62BF1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8769" y="2880521"/>
                      <a:ext cx="1346721" cy="617231"/>
                      <a:chOff x="668769" y="2880521"/>
                      <a:chExt cx="1346721" cy="617231"/>
                    </a:xfrm>
                  </p:grpSpPr>
                  <p:sp>
                    <p:nvSpPr>
                      <p:cNvPr id="87" name="椭圆 86">
                        <a:extLst>
                          <a:ext uri="{FF2B5EF4-FFF2-40B4-BE49-F238E27FC236}">
                            <a16:creationId xmlns:a16="http://schemas.microsoft.com/office/drawing/2014/main" id="{90747E45-82DD-47FC-A863-30D71A0CF5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8769" y="3001957"/>
                        <a:ext cx="495795" cy="495795"/>
                      </a:xfrm>
                      <a:prstGeom prst="ellipse">
                        <a:avLst/>
                      </a:prstGeom>
                      <a:ln w="31750"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b="1" dirty="0">
                            <a:solidFill>
                              <a:srgbClr val="FF0000"/>
                            </a:solidFill>
                          </a:rPr>
                          <a:t>5</a:t>
                        </a:r>
                        <a:endParaRPr lang="zh-CN" altLang="en-US" b="1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  <p:cxnSp>
                    <p:nvCxnSpPr>
                      <p:cNvPr id="88" name="直接箭头连接符 87">
                        <a:extLst>
                          <a:ext uri="{FF2B5EF4-FFF2-40B4-BE49-F238E27FC236}">
                            <a16:creationId xmlns:a16="http://schemas.microsoft.com/office/drawing/2014/main" id="{52D25F31-59A4-4366-AC49-8ED64F162198}"/>
                          </a:ext>
                        </a:extLst>
                      </p:cNvPr>
                      <p:cNvCxnSpPr>
                        <a:cxnSpLocks/>
                        <a:stCxn id="87" idx="6"/>
                      </p:cNvCxnSpPr>
                      <p:nvPr/>
                    </p:nvCxnSpPr>
                    <p:spPr>
                      <a:xfrm>
                        <a:off x="1164564" y="3249855"/>
                        <a:ext cx="850926" cy="0"/>
                      </a:xfrm>
                      <a:prstGeom prst="straightConnector1">
                        <a:avLst/>
                      </a:prstGeom>
                      <a:ln w="3175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9" name="文本框 88">
                        <a:extLst>
                          <a:ext uri="{FF2B5EF4-FFF2-40B4-BE49-F238E27FC236}">
                            <a16:creationId xmlns:a16="http://schemas.microsoft.com/office/drawing/2014/main" id="{0584F011-54D4-4BF8-A645-7904004CFF9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93087" y="2880521"/>
                        <a:ext cx="67197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dirty="0"/>
                          <a:t>1000</a:t>
                        </a:r>
                        <a:endParaRPr lang="zh-CN" altLang="en-US" dirty="0"/>
                      </a:p>
                    </p:txBody>
                  </p:sp>
                </p:grpSp>
                <p:grpSp>
                  <p:nvGrpSpPr>
                    <p:cNvPr id="83" name="组合 82">
                      <a:extLst>
                        <a:ext uri="{FF2B5EF4-FFF2-40B4-BE49-F238E27FC236}">
                          <a16:creationId xmlns:a16="http://schemas.microsoft.com/office/drawing/2014/main" id="{993032BD-E9DD-488B-A166-CA582427557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19299" y="2880521"/>
                      <a:ext cx="1346721" cy="617231"/>
                      <a:chOff x="668769" y="2880521"/>
                      <a:chExt cx="1346721" cy="617231"/>
                    </a:xfrm>
                  </p:grpSpPr>
                  <p:sp>
                    <p:nvSpPr>
                      <p:cNvPr id="84" name="椭圆 83">
                        <a:extLst>
                          <a:ext uri="{FF2B5EF4-FFF2-40B4-BE49-F238E27FC236}">
                            <a16:creationId xmlns:a16="http://schemas.microsoft.com/office/drawing/2014/main" id="{B2C6462D-9394-477F-BE03-5565D9485D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8769" y="3001957"/>
                        <a:ext cx="495795" cy="495795"/>
                      </a:xfrm>
                      <a:prstGeom prst="ellipse">
                        <a:avLst/>
                      </a:prstGeom>
                      <a:ln w="317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b="1" dirty="0"/>
                          <a:t>6</a:t>
                        </a:r>
                        <a:endParaRPr lang="zh-CN" altLang="en-US" b="1" dirty="0"/>
                      </a:p>
                    </p:txBody>
                  </p:sp>
                  <p:cxnSp>
                    <p:nvCxnSpPr>
                      <p:cNvPr id="85" name="直接箭头连接符 84">
                        <a:extLst>
                          <a:ext uri="{FF2B5EF4-FFF2-40B4-BE49-F238E27FC236}">
                            <a16:creationId xmlns:a16="http://schemas.microsoft.com/office/drawing/2014/main" id="{C890754E-671E-4F6D-81C1-78AE43D749B5}"/>
                          </a:ext>
                        </a:extLst>
                      </p:cNvPr>
                      <p:cNvCxnSpPr>
                        <a:cxnSpLocks/>
                        <a:stCxn id="84" idx="6"/>
                      </p:cNvCxnSpPr>
                      <p:nvPr/>
                    </p:nvCxnSpPr>
                    <p:spPr>
                      <a:xfrm>
                        <a:off x="1164564" y="3249855"/>
                        <a:ext cx="850926" cy="0"/>
                      </a:xfrm>
                      <a:prstGeom prst="straightConnector1">
                        <a:avLst/>
                      </a:prstGeom>
                      <a:ln w="3175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6" name="文本框 85">
                        <a:extLst>
                          <a:ext uri="{FF2B5EF4-FFF2-40B4-BE49-F238E27FC236}">
                            <a16:creationId xmlns:a16="http://schemas.microsoft.com/office/drawing/2014/main" id="{2B9B363F-D55C-4B8E-94B8-BDA366DD3D4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18797" y="2880521"/>
                        <a:ext cx="67197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dirty="0"/>
                          <a:t>1000</a:t>
                        </a:r>
                        <a:endParaRPr lang="zh-CN" altLang="en-US" dirty="0"/>
                      </a:p>
                    </p:txBody>
                  </p:sp>
                </p:grpSp>
              </p:grpSp>
              <p:sp>
                <p:nvSpPr>
                  <p:cNvPr id="79" name="椭圆 78">
                    <a:extLst>
                      <a:ext uri="{FF2B5EF4-FFF2-40B4-BE49-F238E27FC236}">
                        <a16:creationId xmlns:a16="http://schemas.microsoft.com/office/drawing/2014/main" id="{057641DD-AF6F-419D-9E41-9A05376260F2}"/>
                      </a:ext>
                    </a:extLst>
                  </p:cNvPr>
                  <p:cNvSpPr/>
                  <p:nvPr/>
                </p:nvSpPr>
                <p:spPr>
                  <a:xfrm>
                    <a:off x="3366019" y="3001957"/>
                    <a:ext cx="495795" cy="495795"/>
                  </a:xfrm>
                  <a:prstGeom prst="ellipse">
                    <a:avLst/>
                  </a:prstGeom>
                  <a:ln w="317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b="1" dirty="0"/>
                      <a:t>7</a:t>
                    </a:r>
                    <a:endParaRPr lang="zh-CN" altLang="en-US" b="1" dirty="0"/>
                  </a:p>
                </p:txBody>
              </p:sp>
            </p:grpSp>
          </p:grpSp>
          <p:cxnSp>
            <p:nvCxnSpPr>
              <p:cNvPr id="114" name="直接箭头连接符 113">
                <a:extLst>
                  <a:ext uri="{FF2B5EF4-FFF2-40B4-BE49-F238E27FC236}">
                    <a16:creationId xmlns:a16="http://schemas.microsoft.com/office/drawing/2014/main" id="{AFF507E6-AC9C-4856-BAD8-F5FF9ED90E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15266" y="3489717"/>
                <a:ext cx="850926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0A67A68E-3B23-4581-8DB6-F432DCB32C6C}"/>
                  </a:ext>
                </a:extLst>
              </p:cNvPr>
              <p:cNvSpPr txBox="1"/>
              <p:nvPr/>
            </p:nvSpPr>
            <p:spPr>
              <a:xfrm>
                <a:off x="10094222" y="3134102"/>
                <a:ext cx="671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1000</a:t>
                </a:r>
                <a:endParaRPr lang="zh-CN" altLang="en-US" dirty="0"/>
              </a:p>
            </p:txBody>
          </p:sp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A653A4AF-11F1-4042-A18E-4AAF8386BBC9}"/>
                  </a:ext>
                </a:extLst>
              </p:cNvPr>
              <p:cNvSpPr/>
              <p:nvPr/>
            </p:nvSpPr>
            <p:spPr>
              <a:xfrm>
                <a:off x="10866191" y="3235881"/>
                <a:ext cx="495795" cy="495795"/>
              </a:xfrm>
              <a:prstGeom prst="ellipse">
                <a:avLst/>
              </a:prstGeom>
              <a:ln w="3175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FF0000"/>
                    </a:solidFill>
                  </a:rPr>
                  <a:t>8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16" name="连接符: 曲线 15">
              <a:extLst>
                <a:ext uri="{FF2B5EF4-FFF2-40B4-BE49-F238E27FC236}">
                  <a16:creationId xmlns:a16="http://schemas.microsoft.com/office/drawing/2014/main" id="{A403C2FF-7B7F-4E26-9075-62C2DC4BEF31}"/>
                </a:ext>
              </a:extLst>
            </p:cNvPr>
            <p:cNvCxnSpPr>
              <a:cxnSpLocks/>
              <a:stCxn id="84" idx="7"/>
              <a:endCxn id="116" idx="1"/>
            </p:cNvCxnSpPr>
            <p:nvPr/>
          </p:nvCxnSpPr>
          <p:spPr>
            <a:xfrm rot="5400000" flipH="1" flipV="1">
              <a:off x="10002143" y="2140029"/>
              <a:ext cx="5939" cy="2342859"/>
            </a:xfrm>
            <a:prstGeom prst="curvedConnector3">
              <a:avLst>
                <a:gd name="adj1" fmla="val 5171679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68E87C5D-1D63-45F7-8CD8-D4D0147D8EC5}"/>
                </a:ext>
              </a:extLst>
            </p:cNvPr>
            <p:cNvSpPr txBox="1"/>
            <p:nvPr/>
          </p:nvSpPr>
          <p:spPr>
            <a:xfrm>
              <a:off x="9669123" y="2624591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/>
                <a:t>1348</a:t>
              </a:r>
              <a:endParaRPr lang="zh-CN" altLang="en-US" dirty="0"/>
            </a:p>
          </p:txBody>
        </p:sp>
        <p:cxnSp>
          <p:nvCxnSpPr>
            <p:cNvPr id="61" name="连接符: 曲线 60">
              <a:extLst>
                <a:ext uri="{FF2B5EF4-FFF2-40B4-BE49-F238E27FC236}">
                  <a16:creationId xmlns:a16="http://schemas.microsoft.com/office/drawing/2014/main" id="{82594F6F-DB8A-4C9F-A881-51534864F350}"/>
                </a:ext>
              </a:extLst>
            </p:cNvPr>
            <p:cNvCxnSpPr>
              <a:cxnSpLocks/>
              <a:stCxn id="87" idx="5"/>
              <a:endCxn id="79" idx="3"/>
            </p:cNvCxnSpPr>
            <p:nvPr/>
          </p:nvCxnSpPr>
          <p:spPr>
            <a:xfrm rot="16200000" flipH="1">
              <a:off x="8656487" y="2491673"/>
              <a:ext cx="12700" cy="2346669"/>
            </a:xfrm>
            <a:prstGeom prst="curvedConnector3">
              <a:avLst>
                <a:gd name="adj1" fmla="val 4104039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234C3482-C764-4D0D-B595-F4DAD5DC4BC8}"/>
                </a:ext>
              </a:extLst>
            </p:cNvPr>
            <p:cNvSpPr txBox="1"/>
            <p:nvPr/>
          </p:nvSpPr>
          <p:spPr>
            <a:xfrm>
              <a:off x="8377715" y="3837973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/>
                <a:t>1252</a:t>
              </a:r>
              <a:endParaRPr lang="zh-CN" altLang="en-US" dirty="0"/>
            </a:p>
          </p:txBody>
        </p:sp>
        <p:cxnSp>
          <p:nvCxnSpPr>
            <p:cNvPr id="74" name="连接符: 曲线 73">
              <a:extLst>
                <a:ext uri="{FF2B5EF4-FFF2-40B4-BE49-F238E27FC236}">
                  <a16:creationId xmlns:a16="http://schemas.microsoft.com/office/drawing/2014/main" id="{6B95D11A-C285-4033-9A3E-B120DAA53278}"/>
                </a:ext>
              </a:extLst>
            </p:cNvPr>
            <p:cNvCxnSpPr>
              <a:cxnSpLocks/>
              <a:stCxn id="87" idx="5"/>
              <a:endCxn id="116" idx="3"/>
            </p:cNvCxnSpPr>
            <p:nvPr/>
          </p:nvCxnSpPr>
          <p:spPr>
            <a:xfrm rot="5400000" flipH="1" flipV="1">
              <a:off x="9326877" y="1815344"/>
              <a:ext cx="5939" cy="3693389"/>
            </a:xfrm>
            <a:prstGeom prst="curvedConnector3">
              <a:avLst>
                <a:gd name="adj1" fmla="val -15490386"/>
              </a:avLst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AE1DBCFF-815B-496F-A8D8-9F9DC723E485}"/>
                </a:ext>
              </a:extLst>
            </p:cNvPr>
            <p:cNvSpPr txBox="1"/>
            <p:nvPr/>
          </p:nvSpPr>
          <p:spPr>
            <a:xfrm>
              <a:off x="9494283" y="4200253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1948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77" name="连接符: 曲线 76">
              <a:extLst>
                <a:ext uri="{FF2B5EF4-FFF2-40B4-BE49-F238E27FC236}">
                  <a16:creationId xmlns:a16="http://schemas.microsoft.com/office/drawing/2014/main" id="{0174C8CA-F666-46DF-9CBC-9BD1EF142404}"/>
                </a:ext>
              </a:extLst>
            </p:cNvPr>
            <p:cNvCxnSpPr>
              <a:cxnSpLocks/>
              <a:stCxn id="59" idx="7"/>
              <a:endCxn id="116" idx="1"/>
            </p:cNvCxnSpPr>
            <p:nvPr/>
          </p:nvCxnSpPr>
          <p:spPr>
            <a:xfrm rot="5400000" flipH="1" flipV="1">
              <a:off x="8653518" y="791404"/>
              <a:ext cx="5939" cy="5040109"/>
            </a:xfrm>
            <a:prstGeom prst="curvedConnector3">
              <a:avLst>
                <a:gd name="adj1" fmla="val 17211062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A4734552-1464-4DD0-81C5-22C715023FD8}"/>
                </a:ext>
              </a:extLst>
            </p:cNvPr>
            <p:cNvSpPr txBox="1"/>
            <p:nvPr/>
          </p:nvSpPr>
          <p:spPr>
            <a:xfrm>
              <a:off x="8261490" y="1877124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/>
                <a:t>2752</a:t>
              </a:r>
              <a:endParaRPr lang="zh-CN" altLang="en-US" dirty="0"/>
            </a:p>
          </p:txBody>
        </p:sp>
        <p:cxnSp>
          <p:nvCxnSpPr>
            <p:cNvPr id="80" name="连接符: 曲线 79">
              <a:extLst>
                <a:ext uri="{FF2B5EF4-FFF2-40B4-BE49-F238E27FC236}">
                  <a16:creationId xmlns:a16="http://schemas.microsoft.com/office/drawing/2014/main" id="{DA0CEAC3-B913-48EC-8A3A-A510AAE080EC}"/>
                </a:ext>
              </a:extLst>
            </p:cNvPr>
            <p:cNvCxnSpPr>
              <a:cxnSpLocks/>
              <a:stCxn id="59" idx="7"/>
              <a:endCxn id="79" idx="1"/>
            </p:cNvCxnSpPr>
            <p:nvPr/>
          </p:nvCxnSpPr>
          <p:spPr>
            <a:xfrm rot="5400000" flipH="1" flipV="1">
              <a:off x="7983127" y="1467733"/>
              <a:ext cx="12700" cy="3693389"/>
            </a:xfrm>
            <a:prstGeom prst="curvedConnector3">
              <a:avLst>
                <a:gd name="adj1" fmla="val 4861937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EDAF47E8-111B-48EC-A2DC-176993F4A45F}"/>
                </a:ext>
              </a:extLst>
            </p:cNvPr>
            <p:cNvSpPr txBox="1"/>
            <p:nvPr/>
          </p:nvSpPr>
          <p:spPr>
            <a:xfrm>
              <a:off x="8070699" y="2374806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/>
                <a:t>1708</a:t>
              </a:r>
              <a:endParaRPr lang="zh-CN" altLang="en-US" dirty="0"/>
            </a:p>
          </p:txBody>
        </p:sp>
        <p:cxnSp>
          <p:nvCxnSpPr>
            <p:cNvPr id="91" name="连接符: 曲线 90">
              <a:extLst>
                <a:ext uri="{FF2B5EF4-FFF2-40B4-BE49-F238E27FC236}">
                  <a16:creationId xmlns:a16="http://schemas.microsoft.com/office/drawing/2014/main" id="{9AC36E77-ADFF-441F-975D-F7318E7790EC}"/>
                </a:ext>
              </a:extLst>
            </p:cNvPr>
            <p:cNvCxnSpPr>
              <a:cxnSpLocks/>
              <a:stCxn id="59" idx="7"/>
              <a:endCxn id="84" idx="1"/>
            </p:cNvCxnSpPr>
            <p:nvPr/>
          </p:nvCxnSpPr>
          <p:spPr>
            <a:xfrm rot="5400000" flipH="1" flipV="1">
              <a:off x="7309767" y="2141093"/>
              <a:ext cx="12700" cy="2346669"/>
            </a:xfrm>
            <a:prstGeom prst="curvedConnector3">
              <a:avLst>
                <a:gd name="adj1" fmla="val 2101016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14253A61-EB29-47EB-B8FD-57CA06BDAA40}"/>
                </a:ext>
              </a:extLst>
            </p:cNvPr>
            <p:cNvSpPr txBox="1"/>
            <p:nvPr/>
          </p:nvSpPr>
          <p:spPr>
            <a:xfrm>
              <a:off x="7447698" y="2741539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dirty="0"/>
                <a:t>1204</a:t>
              </a:r>
              <a:endParaRPr lang="zh-CN" altLang="en-US" dirty="0"/>
            </a:p>
          </p:txBody>
        </p:sp>
        <p:cxnSp>
          <p:nvCxnSpPr>
            <p:cNvPr id="93" name="连接符: 曲线 92">
              <a:extLst>
                <a:ext uri="{FF2B5EF4-FFF2-40B4-BE49-F238E27FC236}">
                  <a16:creationId xmlns:a16="http://schemas.microsoft.com/office/drawing/2014/main" id="{4AB26D9D-2300-4E86-8040-1D49A951E000}"/>
                </a:ext>
              </a:extLst>
            </p:cNvPr>
            <p:cNvCxnSpPr>
              <a:cxnSpLocks/>
              <a:stCxn id="68" idx="5"/>
              <a:endCxn id="116" idx="3"/>
            </p:cNvCxnSpPr>
            <p:nvPr/>
          </p:nvCxnSpPr>
          <p:spPr>
            <a:xfrm rot="5400000" flipH="1" flipV="1">
              <a:off x="7978252" y="466719"/>
              <a:ext cx="5939" cy="6390639"/>
            </a:xfrm>
            <a:prstGeom prst="curvedConnector3">
              <a:avLst>
                <a:gd name="adj1" fmla="val -33781007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7D63A67B-0C5B-49CA-86C9-FF7700FD2BC8}"/>
                </a:ext>
              </a:extLst>
            </p:cNvPr>
            <p:cNvSpPr txBox="1"/>
            <p:nvPr/>
          </p:nvSpPr>
          <p:spPr>
            <a:xfrm>
              <a:off x="8436331" y="5209745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/>
                <a:t>3664</a:t>
              </a:r>
              <a:endParaRPr lang="zh-CN" altLang="en-US" dirty="0"/>
            </a:p>
          </p:txBody>
        </p:sp>
      </p:grpSp>
      <p:cxnSp>
        <p:nvCxnSpPr>
          <p:cNvPr id="95" name="连接符: 曲线 94">
            <a:extLst>
              <a:ext uri="{FF2B5EF4-FFF2-40B4-BE49-F238E27FC236}">
                <a16:creationId xmlns:a16="http://schemas.microsoft.com/office/drawing/2014/main" id="{0F520B9D-4C1C-4021-B57A-839A746A5B5E}"/>
              </a:ext>
            </a:extLst>
          </p:cNvPr>
          <p:cNvCxnSpPr>
            <a:cxnSpLocks/>
            <a:stCxn id="68" idx="5"/>
            <a:endCxn id="79" idx="3"/>
          </p:cNvCxnSpPr>
          <p:nvPr/>
        </p:nvCxnSpPr>
        <p:spPr>
          <a:xfrm rot="16200000" flipH="1">
            <a:off x="7094731" y="812331"/>
            <a:ext cx="12700" cy="5043919"/>
          </a:xfrm>
          <a:prstGeom prst="curvedConnector3">
            <a:avLst>
              <a:gd name="adj1" fmla="val 11845409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97EE7548-ECED-4789-84A8-DDBB7A6AABA0}"/>
              </a:ext>
            </a:extLst>
          </p:cNvPr>
          <p:cNvSpPr txBox="1"/>
          <p:nvPr/>
        </p:nvSpPr>
        <p:spPr>
          <a:xfrm>
            <a:off x="6940384" y="450969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2272</a:t>
            </a:r>
            <a:endParaRPr lang="zh-CN" altLang="en-US" dirty="0"/>
          </a:p>
        </p:txBody>
      </p:sp>
      <p:cxnSp>
        <p:nvCxnSpPr>
          <p:cNvPr id="100" name="连接符: 曲线 99">
            <a:extLst>
              <a:ext uri="{FF2B5EF4-FFF2-40B4-BE49-F238E27FC236}">
                <a16:creationId xmlns:a16="http://schemas.microsoft.com/office/drawing/2014/main" id="{7A27D77E-A867-48D9-8627-9A7B3E86D85C}"/>
              </a:ext>
            </a:extLst>
          </p:cNvPr>
          <p:cNvCxnSpPr>
            <a:cxnSpLocks/>
            <a:stCxn id="68" idx="5"/>
            <a:endCxn id="84" idx="3"/>
          </p:cNvCxnSpPr>
          <p:nvPr/>
        </p:nvCxnSpPr>
        <p:spPr>
          <a:xfrm rot="16200000" flipH="1">
            <a:off x="6421371" y="1485691"/>
            <a:ext cx="12700" cy="3697199"/>
          </a:xfrm>
          <a:prstGeom prst="curvedConnector3">
            <a:avLst>
              <a:gd name="adj1" fmla="val 967997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366B0E0A-4C2F-4CD5-A72E-8B6554A2558E}"/>
              </a:ext>
            </a:extLst>
          </p:cNvPr>
          <p:cNvSpPr txBox="1"/>
          <p:nvPr/>
        </p:nvSpPr>
        <p:spPr>
          <a:xfrm>
            <a:off x="6151965" y="418524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1516</a:t>
            </a:r>
            <a:endParaRPr lang="zh-CN" altLang="en-US" dirty="0"/>
          </a:p>
        </p:txBody>
      </p:sp>
      <p:cxnSp>
        <p:nvCxnSpPr>
          <p:cNvPr id="106" name="连接符: 曲线 105">
            <a:extLst>
              <a:ext uri="{FF2B5EF4-FFF2-40B4-BE49-F238E27FC236}">
                <a16:creationId xmlns:a16="http://schemas.microsoft.com/office/drawing/2014/main" id="{D95FBF77-A240-43D2-B338-95A5E047BA5F}"/>
              </a:ext>
            </a:extLst>
          </p:cNvPr>
          <p:cNvCxnSpPr>
            <a:cxnSpLocks/>
            <a:stCxn id="68" idx="5"/>
            <a:endCxn id="87" idx="3"/>
          </p:cNvCxnSpPr>
          <p:nvPr/>
        </p:nvCxnSpPr>
        <p:spPr>
          <a:xfrm rot="16200000" flipH="1">
            <a:off x="5746106" y="2160956"/>
            <a:ext cx="12700" cy="2346669"/>
          </a:xfrm>
          <a:prstGeom prst="curvedConnector3">
            <a:avLst>
              <a:gd name="adj1" fmla="val 7189748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F9B272F5-D0F8-4249-8DC3-B486BAE20911}"/>
              </a:ext>
            </a:extLst>
          </p:cNvPr>
          <p:cNvSpPr txBox="1"/>
          <p:nvPr/>
        </p:nvSpPr>
        <p:spPr>
          <a:xfrm>
            <a:off x="5412023" y="382373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1108</a:t>
            </a:r>
            <a:endParaRPr lang="zh-CN" altLang="en-US" dirty="0"/>
          </a:p>
        </p:txBody>
      </p:sp>
      <p:cxnSp>
        <p:nvCxnSpPr>
          <p:cNvPr id="112" name="连接符: 曲线 111">
            <a:extLst>
              <a:ext uri="{FF2B5EF4-FFF2-40B4-BE49-F238E27FC236}">
                <a16:creationId xmlns:a16="http://schemas.microsoft.com/office/drawing/2014/main" id="{4BF11AB2-34CF-456F-81F6-A74A78CC83D3}"/>
              </a:ext>
            </a:extLst>
          </p:cNvPr>
          <p:cNvCxnSpPr>
            <a:cxnSpLocks/>
            <a:stCxn id="45" idx="7"/>
            <a:endCxn id="59" idx="1"/>
          </p:cNvCxnSpPr>
          <p:nvPr/>
        </p:nvCxnSpPr>
        <p:spPr>
          <a:xfrm rot="5400000" flipH="1" flipV="1">
            <a:off x="4399386" y="1810376"/>
            <a:ext cx="12700" cy="2346669"/>
          </a:xfrm>
          <a:prstGeom prst="curvedConnector3">
            <a:avLst>
              <a:gd name="adj1" fmla="val 2425827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2EBF6B81-D03F-4413-B636-82729241D705}"/>
              </a:ext>
            </a:extLst>
          </p:cNvPr>
          <p:cNvSpPr txBox="1"/>
          <p:nvPr/>
        </p:nvSpPr>
        <p:spPr>
          <a:xfrm>
            <a:off x="4498354" y="237127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1126</a:t>
            </a:r>
            <a:endParaRPr lang="zh-CN" altLang="en-US" dirty="0"/>
          </a:p>
        </p:txBody>
      </p:sp>
      <p:cxnSp>
        <p:nvCxnSpPr>
          <p:cNvPr id="120" name="连接符: 曲线 119">
            <a:extLst>
              <a:ext uri="{FF2B5EF4-FFF2-40B4-BE49-F238E27FC236}">
                <a16:creationId xmlns:a16="http://schemas.microsoft.com/office/drawing/2014/main" id="{2B263439-BC15-4C38-AC1B-5254FD6D247D}"/>
              </a:ext>
            </a:extLst>
          </p:cNvPr>
          <p:cNvCxnSpPr>
            <a:cxnSpLocks/>
            <a:stCxn id="45" idx="7"/>
            <a:endCxn id="87" idx="1"/>
          </p:cNvCxnSpPr>
          <p:nvPr/>
        </p:nvCxnSpPr>
        <p:spPr>
          <a:xfrm rot="5400000" flipH="1" flipV="1">
            <a:off x="5072746" y="1137016"/>
            <a:ext cx="12700" cy="3693389"/>
          </a:xfrm>
          <a:prstGeom prst="curvedConnector3">
            <a:avLst>
              <a:gd name="adj1" fmla="val 534915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本框 125">
            <a:extLst>
              <a:ext uri="{FF2B5EF4-FFF2-40B4-BE49-F238E27FC236}">
                <a16:creationId xmlns:a16="http://schemas.microsoft.com/office/drawing/2014/main" id="{D6EE4742-A514-4700-BCEF-F2F7A828DFDD}"/>
              </a:ext>
            </a:extLst>
          </p:cNvPr>
          <p:cNvSpPr txBox="1"/>
          <p:nvPr/>
        </p:nvSpPr>
        <p:spPr>
          <a:xfrm>
            <a:off x="5233373" y="201434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1342</a:t>
            </a:r>
            <a:endParaRPr lang="zh-CN" altLang="en-US" dirty="0"/>
          </a:p>
        </p:txBody>
      </p:sp>
      <p:cxnSp>
        <p:nvCxnSpPr>
          <p:cNvPr id="127" name="连接符: 曲线 126">
            <a:extLst>
              <a:ext uri="{FF2B5EF4-FFF2-40B4-BE49-F238E27FC236}">
                <a16:creationId xmlns:a16="http://schemas.microsoft.com/office/drawing/2014/main" id="{6B17A8F5-3F9D-4592-8ADD-2A71CE2387E1}"/>
              </a:ext>
            </a:extLst>
          </p:cNvPr>
          <p:cNvCxnSpPr>
            <a:cxnSpLocks/>
            <a:stCxn id="45" idx="7"/>
            <a:endCxn id="84" idx="1"/>
          </p:cNvCxnSpPr>
          <p:nvPr/>
        </p:nvCxnSpPr>
        <p:spPr>
          <a:xfrm rot="5400000" flipH="1" flipV="1">
            <a:off x="5748011" y="461751"/>
            <a:ext cx="12700" cy="5043919"/>
          </a:xfrm>
          <a:prstGeom prst="curvedConnector3">
            <a:avLst>
              <a:gd name="adj1" fmla="val 8001787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69E7B2CB-35CE-40A2-91C6-E06E49F1AC63}"/>
              </a:ext>
            </a:extLst>
          </p:cNvPr>
          <p:cNvSpPr txBox="1"/>
          <p:nvPr/>
        </p:nvSpPr>
        <p:spPr>
          <a:xfrm>
            <a:off x="5862813" y="165337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1954</a:t>
            </a:r>
            <a:endParaRPr lang="zh-CN" altLang="en-US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502B6F7C-FBA8-4CE9-8C31-93E315AD55E6}"/>
              </a:ext>
            </a:extLst>
          </p:cNvPr>
          <p:cNvSpPr txBox="1"/>
          <p:nvPr/>
        </p:nvSpPr>
        <p:spPr>
          <a:xfrm>
            <a:off x="6925129" y="137574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2962</a:t>
            </a:r>
            <a:endParaRPr lang="zh-CN" altLang="en-US" dirty="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FECF5E71-704C-46FF-ABB9-D65BF25B39FB}"/>
              </a:ext>
            </a:extLst>
          </p:cNvPr>
          <p:cNvSpPr txBox="1"/>
          <p:nvPr/>
        </p:nvSpPr>
        <p:spPr>
          <a:xfrm>
            <a:off x="7371153" y="94015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4702</a:t>
            </a:r>
            <a:endParaRPr lang="zh-CN" altLang="en-US" dirty="0"/>
          </a:p>
        </p:txBody>
      </p:sp>
      <p:cxnSp>
        <p:nvCxnSpPr>
          <p:cNvPr id="135" name="连接符: 曲线 134">
            <a:extLst>
              <a:ext uri="{FF2B5EF4-FFF2-40B4-BE49-F238E27FC236}">
                <a16:creationId xmlns:a16="http://schemas.microsoft.com/office/drawing/2014/main" id="{71D68CFA-3D41-4A4B-9A1A-F8268D45E36E}"/>
              </a:ext>
            </a:extLst>
          </p:cNvPr>
          <p:cNvCxnSpPr>
            <a:cxnSpLocks/>
            <a:stCxn id="45" idx="7"/>
            <a:endCxn id="79" idx="1"/>
          </p:cNvCxnSpPr>
          <p:nvPr/>
        </p:nvCxnSpPr>
        <p:spPr>
          <a:xfrm rot="5400000" flipH="1" flipV="1">
            <a:off x="6421371" y="-211609"/>
            <a:ext cx="12700" cy="6390639"/>
          </a:xfrm>
          <a:prstGeom prst="curvedConnector3">
            <a:avLst>
              <a:gd name="adj1" fmla="val 10275465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连接符: 曲线 138">
            <a:extLst>
              <a:ext uri="{FF2B5EF4-FFF2-40B4-BE49-F238E27FC236}">
                <a16:creationId xmlns:a16="http://schemas.microsoft.com/office/drawing/2014/main" id="{414D2C0E-11F5-4229-AABE-51AFACFC26A8}"/>
              </a:ext>
            </a:extLst>
          </p:cNvPr>
          <p:cNvCxnSpPr>
            <a:cxnSpLocks/>
            <a:stCxn id="45" idx="7"/>
            <a:endCxn id="116" idx="1"/>
          </p:cNvCxnSpPr>
          <p:nvPr/>
        </p:nvCxnSpPr>
        <p:spPr>
          <a:xfrm rot="5400000" flipH="1" flipV="1">
            <a:off x="7091762" y="-887938"/>
            <a:ext cx="5939" cy="7737359"/>
          </a:xfrm>
          <a:prstGeom prst="curvedConnector3">
            <a:avLst>
              <a:gd name="adj1" fmla="val 26935191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文本框 144">
            <a:extLst>
              <a:ext uri="{FF2B5EF4-FFF2-40B4-BE49-F238E27FC236}">
                <a16:creationId xmlns:a16="http://schemas.microsoft.com/office/drawing/2014/main" id="{F01C055D-26CC-402C-BE42-83F00AD9DF0E}"/>
              </a:ext>
            </a:extLst>
          </p:cNvPr>
          <p:cNvSpPr txBox="1"/>
          <p:nvPr/>
        </p:nvSpPr>
        <p:spPr>
          <a:xfrm>
            <a:off x="5972837" y="556079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5926</a:t>
            </a:r>
            <a:endParaRPr lang="zh-CN" altLang="en-US" dirty="0"/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A662F693-AD49-456E-BB92-FC4DBB8022B4}"/>
              </a:ext>
            </a:extLst>
          </p:cNvPr>
          <p:cNvSpPr txBox="1"/>
          <p:nvPr/>
        </p:nvSpPr>
        <p:spPr>
          <a:xfrm>
            <a:off x="5451253" y="494801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3838</a:t>
            </a:r>
            <a:endParaRPr lang="zh-CN" altLang="en-US" dirty="0"/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FA8EE0CD-1C6A-4305-BD06-43F7F1100A17}"/>
              </a:ext>
            </a:extLst>
          </p:cNvPr>
          <p:cNvSpPr txBox="1"/>
          <p:nvPr/>
        </p:nvSpPr>
        <p:spPr>
          <a:xfrm>
            <a:off x="4786488" y="457292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2578</a:t>
            </a:r>
            <a:endParaRPr lang="zh-CN" altLang="en-US" dirty="0"/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1293526F-E263-4F11-8532-9C7909529884}"/>
              </a:ext>
            </a:extLst>
          </p:cNvPr>
          <p:cNvSpPr txBox="1"/>
          <p:nvPr/>
        </p:nvSpPr>
        <p:spPr>
          <a:xfrm>
            <a:off x="3955235" y="426985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1762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479D49A5-3F8F-4F34-B934-AB8ABC416A8F}"/>
              </a:ext>
            </a:extLst>
          </p:cNvPr>
          <p:cNvSpPr txBox="1"/>
          <p:nvPr/>
        </p:nvSpPr>
        <p:spPr>
          <a:xfrm>
            <a:off x="3264927" y="374432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1438</a:t>
            </a:r>
            <a:endParaRPr lang="zh-CN" altLang="en-US" dirty="0"/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B8086393-7588-4145-BD0F-C29C5FCF9C66}"/>
              </a:ext>
            </a:extLst>
          </p:cNvPr>
          <p:cNvSpPr txBox="1"/>
          <p:nvPr/>
        </p:nvSpPr>
        <p:spPr>
          <a:xfrm>
            <a:off x="2683786" y="338179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1186</a:t>
            </a:r>
            <a:endParaRPr lang="zh-CN" altLang="en-US" dirty="0"/>
          </a:p>
        </p:txBody>
      </p:sp>
      <p:cxnSp>
        <p:nvCxnSpPr>
          <p:cNvPr id="151" name="连接符: 曲线 150">
            <a:extLst>
              <a:ext uri="{FF2B5EF4-FFF2-40B4-BE49-F238E27FC236}">
                <a16:creationId xmlns:a16="http://schemas.microsoft.com/office/drawing/2014/main" id="{602331A1-2AA3-453F-B69E-436EEB94CE2C}"/>
              </a:ext>
            </a:extLst>
          </p:cNvPr>
          <p:cNvCxnSpPr>
            <a:cxnSpLocks/>
            <a:stCxn id="31" idx="5"/>
            <a:endCxn id="68" idx="3"/>
          </p:cNvCxnSpPr>
          <p:nvPr/>
        </p:nvCxnSpPr>
        <p:spPr>
          <a:xfrm rot="16200000" flipH="1">
            <a:off x="3048856" y="2160956"/>
            <a:ext cx="12700" cy="2346669"/>
          </a:xfrm>
          <a:prstGeom prst="curvedConnector3">
            <a:avLst>
              <a:gd name="adj1" fmla="val 3292008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连接符: 曲线 154">
            <a:extLst>
              <a:ext uri="{FF2B5EF4-FFF2-40B4-BE49-F238E27FC236}">
                <a16:creationId xmlns:a16="http://schemas.microsoft.com/office/drawing/2014/main" id="{4E212EBA-A2AE-4D21-867B-2717C9C28B94}"/>
              </a:ext>
            </a:extLst>
          </p:cNvPr>
          <p:cNvCxnSpPr>
            <a:cxnSpLocks/>
            <a:stCxn id="31" idx="5"/>
            <a:endCxn id="59" idx="3"/>
          </p:cNvCxnSpPr>
          <p:nvPr/>
        </p:nvCxnSpPr>
        <p:spPr>
          <a:xfrm rot="16200000" flipH="1">
            <a:off x="3724121" y="1485691"/>
            <a:ext cx="12700" cy="3697199"/>
          </a:xfrm>
          <a:prstGeom prst="curvedConnector3">
            <a:avLst>
              <a:gd name="adj1" fmla="val 6052921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连接符: 曲线 161">
            <a:extLst>
              <a:ext uri="{FF2B5EF4-FFF2-40B4-BE49-F238E27FC236}">
                <a16:creationId xmlns:a16="http://schemas.microsoft.com/office/drawing/2014/main" id="{25331E53-935E-452C-8292-E4BE7F71A24D}"/>
              </a:ext>
            </a:extLst>
          </p:cNvPr>
          <p:cNvCxnSpPr>
            <a:cxnSpLocks/>
            <a:stCxn id="31" idx="5"/>
            <a:endCxn id="87" idx="3"/>
          </p:cNvCxnSpPr>
          <p:nvPr/>
        </p:nvCxnSpPr>
        <p:spPr>
          <a:xfrm rot="16200000" flipH="1">
            <a:off x="4397481" y="812331"/>
            <a:ext cx="12700" cy="5043919"/>
          </a:xfrm>
          <a:prstGeom prst="curvedConnector3">
            <a:avLst>
              <a:gd name="adj1" fmla="val 10167197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连接符: 曲线 165">
            <a:extLst>
              <a:ext uri="{FF2B5EF4-FFF2-40B4-BE49-F238E27FC236}">
                <a16:creationId xmlns:a16="http://schemas.microsoft.com/office/drawing/2014/main" id="{877A4994-2BB9-4172-A0E0-88F2D4F214D9}"/>
              </a:ext>
            </a:extLst>
          </p:cNvPr>
          <p:cNvCxnSpPr>
            <a:cxnSpLocks/>
            <a:stCxn id="31" idx="5"/>
            <a:endCxn id="84" idx="3"/>
          </p:cNvCxnSpPr>
          <p:nvPr/>
        </p:nvCxnSpPr>
        <p:spPr>
          <a:xfrm rot="16200000" flipH="1">
            <a:off x="5072746" y="137066"/>
            <a:ext cx="12700" cy="6394449"/>
          </a:xfrm>
          <a:prstGeom prst="curvedConnector3">
            <a:avLst>
              <a:gd name="adj1" fmla="val 12819827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连接符: 曲线 169">
            <a:extLst>
              <a:ext uri="{FF2B5EF4-FFF2-40B4-BE49-F238E27FC236}">
                <a16:creationId xmlns:a16="http://schemas.microsoft.com/office/drawing/2014/main" id="{3F1F8B7D-03FA-4A46-BFDF-9E6EC965E03E}"/>
              </a:ext>
            </a:extLst>
          </p:cNvPr>
          <p:cNvCxnSpPr>
            <a:cxnSpLocks/>
            <a:stCxn id="31" idx="5"/>
            <a:endCxn id="79" idx="3"/>
          </p:cNvCxnSpPr>
          <p:nvPr/>
        </p:nvCxnSpPr>
        <p:spPr>
          <a:xfrm rot="16200000" flipH="1">
            <a:off x="5746106" y="-536294"/>
            <a:ext cx="12700" cy="7741169"/>
          </a:xfrm>
          <a:prstGeom prst="curvedConnector3">
            <a:avLst>
              <a:gd name="adj1" fmla="val 16067953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连接符: 曲线 177">
            <a:extLst>
              <a:ext uri="{FF2B5EF4-FFF2-40B4-BE49-F238E27FC236}">
                <a16:creationId xmlns:a16="http://schemas.microsoft.com/office/drawing/2014/main" id="{5E0227D9-1ADC-4F49-9ED1-06B26FF9DF6A}"/>
              </a:ext>
            </a:extLst>
          </p:cNvPr>
          <p:cNvCxnSpPr>
            <a:cxnSpLocks/>
            <a:stCxn id="31" idx="5"/>
            <a:endCxn id="116" idx="3"/>
          </p:cNvCxnSpPr>
          <p:nvPr/>
        </p:nvCxnSpPr>
        <p:spPr>
          <a:xfrm rot="5400000" flipH="1" flipV="1">
            <a:off x="6416496" y="-1212623"/>
            <a:ext cx="5939" cy="9087889"/>
          </a:xfrm>
          <a:prstGeom prst="curvedConnector3">
            <a:avLst>
              <a:gd name="adj1" fmla="val -44778515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463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5EA2DA9A-1B3E-4A5F-BFA3-B1DE439950B8}"/>
              </a:ext>
            </a:extLst>
          </p:cNvPr>
          <p:cNvGrpSpPr/>
          <p:nvPr/>
        </p:nvGrpSpPr>
        <p:grpSpPr>
          <a:xfrm>
            <a:off x="1148157" y="1333787"/>
            <a:ext cx="3609473" cy="4221364"/>
            <a:chOff x="1148157" y="1333787"/>
            <a:chExt cx="3609473" cy="4221364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CA391BC0-0237-4734-A0BA-46DE327EF870}"/>
                </a:ext>
              </a:extLst>
            </p:cNvPr>
            <p:cNvSpPr/>
            <p:nvPr/>
          </p:nvSpPr>
          <p:spPr>
            <a:xfrm>
              <a:off x="1148157" y="1333787"/>
              <a:ext cx="3609473" cy="3609473"/>
            </a:xfrm>
            <a:prstGeom prst="ellipse">
              <a:avLst/>
            </a:prstGeom>
            <a:ln w="635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02D5273E-4487-4447-86EA-173CA92AE146}"/>
                </a:ext>
              </a:extLst>
            </p:cNvPr>
            <p:cNvSpPr txBox="1"/>
            <p:nvPr/>
          </p:nvSpPr>
          <p:spPr>
            <a:xfrm>
              <a:off x="2741136" y="5001153"/>
              <a:ext cx="42351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000" b="1" dirty="0"/>
                <a:t>X</a:t>
              </a:r>
              <a:endParaRPr lang="zh-CN" altLang="en-US" sz="3000" b="1" dirty="0"/>
            </a:p>
          </p:txBody>
        </p: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A215CA53-7062-4505-AD23-D2F679302D60}"/>
              </a:ext>
            </a:extLst>
          </p:cNvPr>
          <p:cNvGrpSpPr/>
          <p:nvPr/>
        </p:nvGrpSpPr>
        <p:grpSpPr>
          <a:xfrm>
            <a:off x="7434370" y="1302849"/>
            <a:ext cx="3609473" cy="4221364"/>
            <a:chOff x="1148157" y="1333787"/>
            <a:chExt cx="3609473" cy="4221364"/>
          </a:xfrm>
        </p:grpSpPr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8E99CDB0-C531-443C-B087-FABEECEE535B}"/>
                </a:ext>
              </a:extLst>
            </p:cNvPr>
            <p:cNvSpPr/>
            <p:nvPr/>
          </p:nvSpPr>
          <p:spPr>
            <a:xfrm>
              <a:off x="1148157" y="1333787"/>
              <a:ext cx="3609473" cy="3609473"/>
            </a:xfrm>
            <a:prstGeom prst="ellipse">
              <a:avLst/>
            </a:prstGeom>
            <a:ln w="635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654978DB-B9EE-41B0-946E-974C83BE659A}"/>
                </a:ext>
              </a:extLst>
            </p:cNvPr>
            <p:cNvSpPr txBox="1"/>
            <p:nvPr/>
          </p:nvSpPr>
          <p:spPr>
            <a:xfrm>
              <a:off x="2539960" y="5001153"/>
              <a:ext cx="82586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000" b="1" dirty="0"/>
                <a:t>V\X</a:t>
              </a:r>
              <a:endParaRPr lang="zh-CN" altLang="en-US" sz="3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33816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40</Words>
  <Application>Microsoft Office PowerPoint</Application>
  <PresentationFormat>宽屏</PresentationFormat>
  <Paragraphs>38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PANDA</dc:creator>
  <cp:lastModifiedBy> </cp:lastModifiedBy>
  <cp:revision>20</cp:revision>
  <dcterms:created xsi:type="dcterms:W3CDTF">2020-06-25T05:18:50Z</dcterms:created>
  <dcterms:modified xsi:type="dcterms:W3CDTF">2020-06-27T08:53:43Z</dcterms:modified>
</cp:coreProperties>
</file>