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8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73348-26C2-4607-AE2C-22D6CA7EF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21648C-B6CE-4EFC-94E5-A59B16223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2061AA-4375-41DB-B425-7612AF8F7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C140-048F-4100-A432-C11772F362C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9351C6-48E7-4CB4-930C-350C41DD6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060BF9-A254-4041-91E1-DBC00559F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B5E0-0139-4C25-A1EB-32D554A51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78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15600-EB4A-46A8-8728-4B7E7DC7F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354D11-5D2B-48D1-8B29-A28F43501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919450-5DBA-48B6-A481-D7D1E6E4B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C140-048F-4100-A432-C11772F362C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487347-82FE-4346-B52C-EB21359A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E4E665-AC67-476C-8DC6-E79135728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B5E0-0139-4C25-A1EB-32D554A51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82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364A97-4C15-4467-B838-943B008F02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E0B15C-66EB-40DB-A87E-66A75CCF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5BDCD-427E-419A-94D1-D25FB0F4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C140-048F-4100-A432-C11772F362C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660E6-2148-4199-810A-2134DBCB3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B59739-AE97-4093-ADDF-7481CB50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B5E0-0139-4C25-A1EB-32D554A51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95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CADCB-9F4A-42AB-B342-F044FDC0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3DC7F-E36F-4116-A88F-CE89A8102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D25561-5387-4D79-8246-FE11FDBE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C140-048F-4100-A432-C11772F362C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6EBC8D-7501-4B50-9BDF-23AF8D910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D22A9B-0142-42DF-9AA8-F6E1DC8CF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B5E0-0139-4C25-A1EB-32D554A51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44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BB64E-8012-4626-8B19-5B3684FD6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E2A5F5-B864-47BA-8195-B28546DEB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923F62-8FED-4FBA-B239-5279B846F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C140-048F-4100-A432-C11772F362C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025125-E6F6-455B-82FA-C2703478E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940932-11D8-4941-9507-75EAFB588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B5E0-0139-4C25-A1EB-32D554A51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83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80AFE-72B7-4651-B056-9124B4A7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7EB2AC-8D46-4062-AA5E-EB718C2AA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ECBD9E-7E86-4C64-940B-44067AEAB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3E5591-1497-48FF-BDEE-AB4BF4EB1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C140-048F-4100-A432-C11772F362C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1A97C4-638F-4589-AD9F-1A5080B29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5551E1-38F8-483B-87CF-854CB926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B5E0-0139-4C25-A1EB-32D554A51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22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E66FA-DF34-4A56-A2B0-F2F18FBA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79E1A9-C834-4375-86F6-06D6ECAE9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8074A3-3CDA-4D91-9AEA-0917B0D4D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D8FAFE-FBEC-431C-ADAB-5CC2410A2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72AC02-F143-452B-96DE-B1A2E3DA4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E37D77-585A-4440-9BBC-ED467E39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C140-048F-4100-A432-C11772F362C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C6CB84-5458-43EF-9B48-EBA63D807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4183B9-4E59-4D50-A05C-905F274D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B5E0-0139-4C25-A1EB-32D554A51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76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7492E-424D-46D3-A40B-B29F7CEAE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217FD9-16CC-4B6B-BD21-463028A7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C140-048F-4100-A432-C11772F362C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625CE5-8B86-4497-80A5-59C59EDD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AB9147-60A1-4B75-9A1E-6729564B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B5E0-0139-4C25-A1EB-32D554A51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73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B844A8-A2EB-44D9-A5AE-14AC2EFA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C140-048F-4100-A432-C11772F362C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0AA464-1639-4251-BD1C-06A50666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CB3DE0-7F6A-419E-B4AD-DE95EC024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B5E0-0139-4C25-A1EB-32D554A51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22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E8C37-2DD6-44F5-987B-8A860B5F8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7B891A-5ED6-4155-97E4-F834099B5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177665-732B-40A1-8509-11F88FD37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EED2ED-4BD9-4681-8511-505AC45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C140-048F-4100-A432-C11772F362C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17FB9A-C934-4416-87E2-EAB85AE1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5A04DC-9D52-42D7-8255-66CE5E0BC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B5E0-0139-4C25-A1EB-32D554A51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84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F8A72-7B8E-4286-908E-E7D3FB934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E55139-3B2D-4994-A34B-F71C7FA86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59D845-00BB-4CEF-9417-7216E91A8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9F3675-D4C0-4E91-9D37-C1BADD03A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C140-048F-4100-A432-C11772F362C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DE9E5A-E083-4028-BF01-EA68E7F4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A51E-C929-4ACF-8111-36F77F2A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B5E0-0139-4C25-A1EB-32D554A51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80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07A140-F853-4582-8160-2FF86ADD1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5D3A4F-8BDD-4BE0-A950-C14FA9B7D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D10F1-9202-40B8-9D66-D110DA74A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1C140-048F-4100-A432-C11772F362CE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E72062-3312-4B11-A7E8-FCFA0D149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AEE817-1A16-4652-99F6-2772A85CD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BB5E0-0139-4C25-A1EB-32D554A51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47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AF489CA-22C6-4DE0-BA75-91C34319A4CB}"/>
              </a:ext>
            </a:extLst>
          </p:cNvPr>
          <p:cNvSpPr/>
          <p:nvPr/>
        </p:nvSpPr>
        <p:spPr>
          <a:xfrm>
            <a:off x="4276049" y="2969372"/>
            <a:ext cx="526840" cy="526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862067C-BA70-4AF4-BB84-5AE02E9A84C1}"/>
              </a:ext>
            </a:extLst>
          </p:cNvPr>
          <p:cNvSpPr/>
          <p:nvPr/>
        </p:nvSpPr>
        <p:spPr>
          <a:xfrm>
            <a:off x="6862271" y="2951111"/>
            <a:ext cx="526840" cy="526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E2E04C1-D7C1-4606-BEA9-F497BD6D7F6E}"/>
              </a:ext>
            </a:extLst>
          </p:cNvPr>
          <p:cNvGrpSpPr/>
          <p:nvPr/>
        </p:nvGrpSpPr>
        <p:grpSpPr>
          <a:xfrm>
            <a:off x="4276049" y="2951111"/>
            <a:ext cx="3113062" cy="1615844"/>
            <a:chOff x="4276049" y="2951111"/>
            <a:chExt cx="3113062" cy="1615844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CB8706D-7F01-44B5-B2F8-788120823973}"/>
                </a:ext>
              </a:extLst>
            </p:cNvPr>
            <p:cNvSpPr/>
            <p:nvPr/>
          </p:nvSpPr>
          <p:spPr>
            <a:xfrm>
              <a:off x="6862271" y="4040115"/>
              <a:ext cx="526840" cy="5268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4</a:t>
              </a:r>
              <a:endParaRPr lang="zh-CN" altLang="en-US" b="1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583576F8-CFC9-40DC-95E7-FB9C52C64A9B}"/>
                </a:ext>
              </a:extLst>
            </p:cNvPr>
            <p:cNvSpPr/>
            <p:nvPr/>
          </p:nvSpPr>
          <p:spPr>
            <a:xfrm>
              <a:off x="4276049" y="4040115"/>
              <a:ext cx="526840" cy="5268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2</a:t>
              </a:r>
              <a:endParaRPr lang="zh-CN" altLang="en-US" b="1" dirty="0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9422BF97-C186-4472-807B-4E3FFD8E8869}"/>
                </a:ext>
              </a:extLst>
            </p:cNvPr>
            <p:cNvCxnSpPr>
              <a:cxnSpLocks/>
              <a:stCxn id="8" idx="0"/>
              <a:endCxn id="14" idx="4"/>
            </p:cNvCxnSpPr>
            <p:nvPr/>
          </p:nvCxnSpPr>
          <p:spPr>
            <a:xfrm flipV="1">
              <a:off x="5832580" y="3477951"/>
              <a:ext cx="0" cy="5621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9777ECDE-8750-458D-A6AB-DE44214C7E51}"/>
                </a:ext>
              </a:extLst>
            </p:cNvPr>
            <p:cNvGrpSpPr/>
            <p:nvPr/>
          </p:nvGrpSpPr>
          <p:grpSpPr>
            <a:xfrm>
              <a:off x="5569160" y="2951111"/>
              <a:ext cx="658550" cy="1615844"/>
              <a:chOff x="5569160" y="2951111"/>
              <a:chExt cx="658550" cy="1615844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EF6FD9E4-B8A6-49D6-9A27-A26FB8B132D8}"/>
                  </a:ext>
                </a:extLst>
              </p:cNvPr>
              <p:cNvSpPr/>
              <p:nvPr/>
            </p:nvSpPr>
            <p:spPr>
              <a:xfrm>
                <a:off x="5569160" y="4040115"/>
                <a:ext cx="526840" cy="5268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6</a:t>
                </a:r>
                <a:endParaRPr lang="zh-CN" altLang="en-US" b="1" dirty="0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FF6924DF-CDBC-460B-94CD-48FF6418818A}"/>
                  </a:ext>
                </a:extLst>
              </p:cNvPr>
              <p:cNvSpPr/>
              <p:nvPr/>
            </p:nvSpPr>
            <p:spPr>
              <a:xfrm>
                <a:off x="5569160" y="2951111"/>
                <a:ext cx="526840" cy="5268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3</a:t>
                </a:r>
                <a:endParaRPr lang="zh-CN" altLang="en-US" b="1" dirty="0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C2DA664-8D14-4DC8-B8A6-EB9BB47CB652}"/>
                  </a:ext>
                </a:extLst>
              </p:cNvPr>
              <p:cNvSpPr txBox="1"/>
              <p:nvPr/>
            </p:nvSpPr>
            <p:spPr>
              <a:xfrm>
                <a:off x="5964290" y="3592029"/>
                <a:ext cx="2634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2</a:t>
                </a:r>
                <a:endParaRPr lang="zh-CN" altLang="en-US" b="1" dirty="0"/>
              </a:p>
            </p:txBody>
          </p:sp>
        </p:grp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9B5C1B69-A42B-45FC-80EC-95579630057F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6096000" y="4303535"/>
              <a:ext cx="76627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69579C0B-A1D3-4CE8-96D4-7328B11917D1}"/>
                </a:ext>
              </a:extLst>
            </p:cNvPr>
            <p:cNvCxnSpPr>
              <a:cxnSpLocks/>
              <a:stCxn id="12" idx="6"/>
              <a:endCxn id="8" idx="2"/>
            </p:cNvCxnSpPr>
            <p:nvPr/>
          </p:nvCxnSpPr>
          <p:spPr>
            <a:xfrm>
              <a:off x="4802889" y="4303535"/>
              <a:ext cx="76627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7B08DD4F-70CF-4E23-929E-776DCC156A9E}"/>
              </a:ext>
            </a:extLst>
          </p:cNvPr>
          <p:cNvSpPr txBox="1"/>
          <p:nvPr/>
        </p:nvSpPr>
        <p:spPr>
          <a:xfrm>
            <a:off x="6347425" y="3855449"/>
            <a:ext cx="26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77FB8A7-F090-4840-BBE7-8841E67C5440}"/>
              </a:ext>
            </a:extLst>
          </p:cNvPr>
          <p:cNvSpPr txBox="1"/>
          <p:nvPr/>
        </p:nvSpPr>
        <p:spPr>
          <a:xfrm>
            <a:off x="5066309" y="3855449"/>
            <a:ext cx="26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6F34590-56DD-4CD6-8AB7-0507911B63E8}"/>
              </a:ext>
            </a:extLst>
          </p:cNvPr>
          <p:cNvCxnSpPr>
            <a:cxnSpLocks/>
            <a:stCxn id="10" idx="0"/>
            <a:endCxn id="6" idx="4"/>
          </p:cNvCxnSpPr>
          <p:nvPr/>
        </p:nvCxnSpPr>
        <p:spPr>
          <a:xfrm flipV="1">
            <a:off x="7125691" y="3477951"/>
            <a:ext cx="0" cy="5621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09C3AC59-220D-4140-A646-DFE75F8B2EE0}"/>
              </a:ext>
            </a:extLst>
          </p:cNvPr>
          <p:cNvSpPr txBox="1"/>
          <p:nvPr/>
        </p:nvSpPr>
        <p:spPr>
          <a:xfrm>
            <a:off x="7245406" y="3587505"/>
            <a:ext cx="26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3833655-5A36-4A53-9350-7963B2CFAF23}"/>
              </a:ext>
            </a:extLst>
          </p:cNvPr>
          <p:cNvCxnSpPr>
            <a:cxnSpLocks/>
            <a:stCxn id="12" idx="0"/>
            <a:endCxn id="4" idx="4"/>
          </p:cNvCxnSpPr>
          <p:nvPr/>
        </p:nvCxnSpPr>
        <p:spPr>
          <a:xfrm flipV="1">
            <a:off x="4539469" y="3496212"/>
            <a:ext cx="0" cy="5439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491CB66C-34D0-4848-BD09-8CD8067D3563}"/>
              </a:ext>
            </a:extLst>
          </p:cNvPr>
          <p:cNvSpPr txBox="1"/>
          <p:nvPr/>
        </p:nvSpPr>
        <p:spPr>
          <a:xfrm>
            <a:off x="4653369" y="357436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10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0529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AF489CA-22C6-4DE0-BA75-91C34319A4CB}"/>
              </a:ext>
            </a:extLst>
          </p:cNvPr>
          <p:cNvSpPr/>
          <p:nvPr/>
        </p:nvSpPr>
        <p:spPr>
          <a:xfrm>
            <a:off x="4276049" y="2969372"/>
            <a:ext cx="526840" cy="526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862067C-BA70-4AF4-BB84-5AE02E9A84C1}"/>
              </a:ext>
            </a:extLst>
          </p:cNvPr>
          <p:cNvSpPr/>
          <p:nvPr/>
        </p:nvSpPr>
        <p:spPr>
          <a:xfrm>
            <a:off x="6862271" y="2951111"/>
            <a:ext cx="526840" cy="526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E2E04C1-D7C1-4606-BEA9-F497BD6D7F6E}"/>
              </a:ext>
            </a:extLst>
          </p:cNvPr>
          <p:cNvGrpSpPr/>
          <p:nvPr/>
        </p:nvGrpSpPr>
        <p:grpSpPr>
          <a:xfrm>
            <a:off x="4276049" y="2951111"/>
            <a:ext cx="3113062" cy="1615844"/>
            <a:chOff x="4276049" y="2951111"/>
            <a:chExt cx="3113062" cy="1615844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CB8706D-7F01-44B5-B2F8-788120823973}"/>
                </a:ext>
              </a:extLst>
            </p:cNvPr>
            <p:cNvSpPr/>
            <p:nvPr/>
          </p:nvSpPr>
          <p:spPr>
            <a:xfrm>
              <a:off x="6862271" y="4040115"/>
              <a:ext cx="526840" cy="5268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4</a:t>
              </a:r>
              <a:endParaRPr lang="zh-CN" altLang="en-US" b="1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583576F8-CFC9-40DC-95E7-FB9C52C64A9B}"/>
                </a:ext>
              </a:extLst>
            </p:cNvPr>
            <p:cNvSpPr/>
            <p:nvPr/>
          </p:nvSpPr>
          <p:spPr>
            <a:xfrm>
              <a:off x="4276049" y="4040115"/>
              <a:ext cx="526840" cy="5268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2</a:t>
              </a:r>
              <a:endParaRPr lang="zh-CN" altLang="en-US" b="1" dirty="0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9422BF97-C186-4472-807B-4E3FFD8E8869}"/>
                </a:ext>
              </a:extLst>
            </p:cNvPr>
            <p:cNvCxnSpPr>
              <a:cxnSpLocks/>
              <a:stCxn id="8" idx="0"/>
              <a:endCxn id="14" idx="4"/>
            </p:cNvCxnSpPr>
            <p:nvPr/>
          </p:nvCxnSpPr>
          <p:spPr>
            <a:xfrm flipV="1">
              <a:off x="5832580" y="3477951"/>
              <a:ext cx="0" cy="5621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9777ECDE-8750-458D-A6AB-DE44214C7E51}"/>
                </a:ext>
              </a:extLst>
            </p:cNvPr>
            <p:cNvGrpSpPr/>
            <p:nvPr/>
          </p:nvGrpSpPr>
          <p:grpSpPr>
            <a:xfrm>
              <a:off x="5569160" y="2951111"/>
              <a:ext cx="658550" cy="1615844"/>
              <a:chOff x="5569160" y="2951111"/>
              <a:chExt cx="658550" cy="1615844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EF6FD9E4-B8A6-49D6-9A27-A26FB8B132D8}"/>
                  </a:ext>
                </a:extLst>
              </p:cNvPr>
              <p:cNvSpPr/>
              <p:nvPr/>
            </p:nvSpPr>
            <p:spPr>
              <a:xfrm>
                <a:off x="5569160" y="4040115"/>
                <a:ext cx="526840" cy="5268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6</a:t>
                </a:r>
                <a:endParaRPr lang="zh-CN" altLang="en-US" b="1" dirty="0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FF6924DF-CDBC-460B-94CD-48FF6418818A}"/>
                  </a:ext>
                </a:extLst>
              </p:cNvPr>
              <p:cNvSpPr/>
              <p:nvPr/>
            </p:nvSpPr>
            <p:spPr>
              <a:xfrm>
                <a:off x="5569160" y="2951111"/>
                <a:ext cx="526840" cy="5268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3</a:t>
                </a:r>
                <a:endParaRPr lang="zh-CN" altLang="en-US" b="1" dirty="0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C2DA664-8D14-4DC8-B8A6-EB9BB47CB652}"/>
                  </a:ext>
                </a:extLst>
              </p:cNvPr>
              <p:cNvSpPr txBox="1"/>
              <p:nvPr/>
            </p:nvSpPr>
            <p:spPr>
              <a:xfrm>
                <a:off x="5964290" y="3592029"/>
                <a:ext cx="2634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2</a:t>
                </a:r>
                <a:endParaRPr lang="zh-CN" altLang="en-US" b="1" dirty="0"/>
              </a:p>
            </p:txBody>
          </p:sp>
        </p:grp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9B5C1B69-A42B-45FC-80EC-95579630057F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6096000" y="4303535"/>
              <a:ext cx="76627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69579C0B-A1D3-4CE8-96D4-7328B11917D1}"/>
                </a:ext>
              </a:extLst>
            </p:cNvPr>
            <p:cNvCxnSpPr>
              <a:cxnSpLocks/>
              <a:stCxn id="12" idx="6"/>
              <a:endCxn id="8" idx="2"/>
            </p:cNvCxnSpPr>
            <p:nvPr/>
          </p:nvCxnSpPr>
          <p:spPr>
            <a:xfrm>
              <a:off x="4802889" y="4303535"/>
              <a:ext cx="76627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7B08DD4F-70CF-4E23-929E-776DCC156A9E}"/>
              </a:ext>
            </a:extLst>
          </p:cNvPr>
          <p:cNvSpPr txBox="1"/>
          <p:nvPr/>
        </p:nvSpPr>
        <p:spPr>
          <a:xfrm>
            <a:off x="6347425" y="3855449"/>
            <a:ext cx="26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77FB8A7-F090-4840-BBE7-8841E67C5440}"/>
              </a:ext>
            </a:extLst>
          </p:cNvPr>
          <p:cNvSpPr txBox="1"/>
          <p:nvPr/>
        </p:nvSpPr>
        <p:spPr>
          <a:xfrm>
            <a:off x="5057112" y="4242672"/>
            <a:ext cx="26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6F34590-56DD-4CD6-8AB7-0507911B63E8}"/>
              </a:ext>
            </a:extLst>
          </p:cNvPr>
          <p:cNvCxnSpPr>
            <a:cxnSpLocks/>
            <a:stCxn id="10" idx="0"/>
            <a:endCxn id="6" idx="4"/>
          </p:cNvCxnSpPr>
          <p:nvPr/>
        </p:nvCxnSpPr>
        <p:spPr>
          <a:xfrm flipV="1">
            <a:off x="7125691" y="3477951"/>
            <a:ext cx="0" cy="5621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09C3AC59-220D-4140-A646-DFE75F8B2EE0}"/>
              </a:ext>
            </a:extLst>
          </p:cNvPr>
          <p:cNvSpPr txBox="1"/>
          <p:nvPr/>
        </p:nvSpPr>
        <p:spPr>
          <a:xfrm>
            <a:off x="6730560" y="3588499"/>
            <a:ext cx="26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3833655-5A36-4A53-9350-7963B2CFAF23}"/>
              </a:ext>
            </a:extLst>
          </p:cNvPr>
          <p:cNvCxnSpPr>
            <a:cxnSpLocks/>
            <a:stCxn id="12" idx="0"/>
            <a:endCxn id="4" idx="4"/>
          </p:cNvCxnSpPr>
          <p:nvPr/>
        </p:nvCxnSpPr>
        <p:spPr>
          <a:xfrm flipV="1">
            <a:off x="4539469" y="3496212"/>
            <a:ext cx="0" cy="5439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491CB66C-34D0-4848-BD09-8CD8067D3563}"/>
              </a:ext>
            </a:extLst>
          </p:cNvPr>
          <p:cNvSpPr txBox="1"/>
          <p:nvPr/>
        </p:nvSpPr>
        <p:spPr>
          <a:xfrm>
            <a:off x="4653369" y="357436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10</a:t>
            </a:r>
            <a:endParaRPr lang="zh-CN" altLang="en-US" b="1" dirty="0"/>
          </a:p>
        </p:txBody>
      </p: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2171AB8A-79BF-45DC-A4EF-B1A31EE141B9}"/>
              </a:ext>
            </a:extLst>
          </p:cNvPr>
          <p:cNvCxnSpPr>
            <a:cxnSpLocks/>
            <a:stCxn id="4" idx="2"/>
            <a:endCxn id="12" idx="2"/>
          </p:cNvCxnSpPr>
          <p:nvPr/>
        </p:nvCxnSpPr>
        <p:spPr>
          <a:xfrm rot="10800000" flipV="1">
            <a:off x="4276049" y="3232791"/>
            <a:ext cx="12700" cy="1070743"/>
          </a:xfrm>
          <a:prstGeom prst="curvedConnector3">
            <a:avLst>
              <a:gd name="adj1" fmla="val 180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262CC7D6-AC8C-4CD9-8B1F-3DC80754986D}"/>
              </a:ext>
            </a:extLst>
          </p:cNvPr>
          <p:cNvCxnSpPr>
            <a:cxnSpLocks/>
            <a:stCxn id="14" idx="2"/>
            <a:endCxn id="8" idx="2"/>
          </p:cNvCxnSpPr>
          <p:nvPr/>
        </p:nvCxnSpPr>
        <p:spPr>
          <a:xfrm rot="10800000" flipV="1">
            <a:off x="5569160" y="3214531"/>
            <a:ext cx="12700" cy="1089004"/>
          </a:xfrm>
          <a:prstGeom prst="curvedConnector3">
            <a:avLst>
              <a:gd name="adj1" fmla="val 180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7BEE829C-7A7B-4B22-8ED3-B4B5197B9956}"/>
              </a:ext>
            </a:extLst>
          </p:cNvPr>
          <p:cNvCxnSpPr>
            <a:cxnSpLocks/>
            <a:stCxn id="12" idx="4"/>
            <a:endCxn id="8" idx="4"/>
          </p:cNvCxnSpPr>
          <p:nvPr/>
        </p:nvCxnSpPr>
        <p:spPr>
          <a:xfrm rot="16200000" flipH="1">
            <a:off x="5186024" y="3920399"/>
            <a:ext cx="12700" cy="1293111"/>
          </a:xfrm>
          <a:prstGeom prst="curvedConnector3">
            <a:avLst>
              <a:gd name="adj1" fmla="val 180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A99F24C5-002D-4859-96B2-1451D31FFD28}"/>
              </a:ext>
            </a:extLst>
          </p:cNvPr>
          <p:cNvCxnSpPr>
            <a:cxnSpLocks/>
            <a:stCxn id="8" idx="4"/>
            <a:endCxn id="10" idx="4"/>
          </p:cNvCxnSpPr>
          <p:nvPr/>
        </p:nvCxnSpPr>
        <p:spPr>
          <a:xfrm rot="16200000" flipH="1">
            <a:off x="6479135" y="3920399"/>
            <a:ext cx="12700" cy="1293111"/>
          </a:xfrm>
          <a:prstGeom prst="curvedConnector3">
            <a:avLst>
              <a:gd name="adj1" fmla="val 180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B88FC2A6-43B4-4233-81C6-ACA51CDD6290}"/>
              </a:ext>
            </a:extLst>
          </p:cNvPr>
          <p:cNvCxnSpPr>
            <a:cxnSpLocks/>
            <a:stCxn id="6" idx="6"/>
            <a:endCxn id="10" idx="6"/>
          </p:cNvCxnSpPr>
          <p:nvPr/>
        </p:nvCxnSpPr>
        <p:spPr>
          <a:xfrm>
            <a:off x="7389111" y="3214531"/>
            <a:ext cx="12700" cy="1089004"/>
          </a:xfrm>
          <a:prstGeom prst="curvedConnector3">
            <a:avLst>
              <a:gd name="adj1" fmla="val 180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142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AF489CA-22C6-4DE0-BA75-91C34319A4CB}"/>
              </a:ext>
            </a:extLst>
          </p:cNvPr>
          <p:cNvSpPr/>
          <p:nvPr/>
        </p:nvSpPr>
        <p:spPr>
          <a:xfrm>
            <a:off x="4585637" y="2642861"/>
            <a:ext cx="526840" cy="526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862067C-BA70-4AF4-BB84-5AE02E9A84C1}"/>
              </a:ext>
            </a:extLst>
          </p:cNvPr>
          <p:cNvSpPr/>
          <p:nvPr/>
        </p:nvSpPr>
        <p:spPr>
          <a:xfrm>
            <a:off x="6692997" y="4742174"/>
            <a:ext cx="526840" cy="526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CB8706D-7F01-44B5-B2F8-788120823973}"/>
              </a:ext>
            </a:extLst>
          </p:cNvPr>
          <p:cNvSpPr/>
          <p:nvPr/>
        </p:nvSpPr>
        <p:spPr>
          <a:xfrm>
            <a:off x="6166157" y="3705273"/>
            <a:ext cx="526840" cy="526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83576F8-CFC9-40DC-95E7-FB9C52C64A9B}"/>
              </a:ext>
            </a:extLst>
          </p:cNvPr>
          <p:cNvSpPr/>
          <p:nvPr/>
        </p:nvSpPr>
        <p:spPr>
          <a:xfrm>
            <a:off x="5112477" y="1580450"/>
            <a:ext cx="526840" cy="526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F6FD9E4-B8A6-49D6-9A27-A26FB8B132D8}"/>
              </a:ext>
            </a:extLst>
          </p:cNvPr>
          <p:cNvSpPr/>
          <p:nvPr/>
        </p:nvSpPr>
        <p:spPr>
          <a:xfrm>
            <a:off x="5639317" y="2642861"/>
            <a:ext cx="526840" cy="526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F6924DF-CDBC-460B-94CD-48FF6418818A}"/>
              </a:ext>
            </a:extLst>
          </p:cNvPr>
          <p:cNvSpPr/>
          <p:nvPr/>
        </p:nvSpPr>
        <p:spPr>
          <a:xfrm>
            <a:off x="5112477" y="3705273"/>
            <a:ext cx="526840" cy="526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94BA48A-E59C-4FA4-A71D-B48E454D5494}"/>
              </a:ext>
            </a:extLst>
          </p:cNvPr>
          <p:cNvCxnSpPr>
            <a:cxnSpLocks/>
            <a:stCxn id="8" idx="1"/>
            <a:endCxn id="12" idx="4"/>
          </p:cNvCxnSpPr>
          <p:nvPr/>
        </p:nvCxnSpPr>
        <p:spPr>
          <a:xfrm flipH="1" flipV="1">
            <a:off x="5375897" y="2107290"/>
            <a:ext cx="340574" cy="612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9204452-D3C7-48C5-9D22-04D3153CADDE}"/>
              </a:ext>
            </a:extLst>
          </p:cNvPr>
          <p:cNvCxnSpPr>
            <a:cxnSpLocks/>
            <a:stCxn id="4" idx="7"/>
            <a:endCxn id="12" idx="4"/>
          </p:cNvCxnSpPr>
          <p:nvPr/>
        </p:nvCxnSpPr>
        <p:spPr>
          <a:xfrm flipV="1">
            <a:off x="5035323" y="2107290"/>
            <a:ext cx="340574" cy="612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5DB1F05-0CEC-4F4D-A297-D737D5D7F570}"/>
              </a:ext>
            </a:extLst>
          </p:cNvPr>
          <p:cNvCxnSpPr>
            <a:cxnSpLocks/>
            <a:stCxn id="14" idx="7"/>
            <a:endCxn id="8" idx="4"/>
          </p:cNvCxnSpPr>
          <p:nvPr/>
        </p:nvCxnSpPr>
        <p:spPr>
          <a:xfrm flipV="1">
            <a:off x="5562163" y="3169701"/>
            <a:ext cx="340574" cy="6127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F15B621-723C-4D26-8307-32EFC4D85169}"/>
              </a:ext>
            </a:extLst>
          </p:cNvPr>
          <p:cNvCxnSpPr>
            <a:cxnSpLocks/>
            <a:stCxn id="10" idx="1"/>
            <a:endCxn id="8" idx="4"/>
          </p:cNvCxnSpPr>
          <p:nvPr/>
        </p:nvCxnSpPr>
        <p:spPr>
          <a:xfrm flipH="1" flipV="1">
            <a:off x="5902737" y="3169701"/>
            <a:ext cx="340574" cy="6127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F40FF9F-4C20-4216-882F-48EC5E183D53}"/>
              </a:ext>
            </a:extLst>
          </p:cNvPr>
          <p:cNvCxnSpPr>
            <a:cxnSpLocks/>
            <a:stCxn id="6" idx="1"/>
            <a:endCxn id="10" idx="4"/>
          </p:cNvCxnSpPr>
          <p:nvPr/>
        </p:nvCxnSpPr>
        <p:spPr>
          <a:xfrm flipH="1" flipV="1">
            <a:off x="6429577" y="4232113"/>
            <a:ext cx="340574" cy="5872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72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AF489CA-22C6-4DE0-BA75-91C34319A4CB}"/>
              </a:ext>
            </a:extLst>
          </p:cNvPr>
          <p:cNvSpPr/>
          <p:nvPr/>
        </p:nvSpPr>
        <p:spPr>
          <a:xfrm>
            <a:off x="4585637" y="374582"/>
            <a:ext cx="526840" cy="526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862067C-BA70-4AF4-BB84-5AE02E9A84C1}"/>
              </a:ext>
            </a:extLst>
          </p:cNvPr>
          <p:cNvSpPr/>
          <p:nvPr/>
        </p:nvSpPr>
        <p:spPr>
          <a:xfrm>
            <a:off x="6692997" y="4742174"/>
            <a:ext cx="526840" cy="526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CB8706D-7F01-44B5-B2F8-788120823973}"/>
              </a:ext>
            </a:extLst>
          </p:cNvPr>
          <p:cNvSpPr/>
          <p:nvPr/>
        </p:nvSpPr>
        <p:spPr>
          <a:xfrm>
            <a:off x="6166157" y="3705273"/>
            <a:ext cx="526840" cy="526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83576F8-CFC9-40DC-95E7-FB9C52C64A9B}"/>
              </a:ext>
            </a:extLst>
          </p:cNvPr>
          <p:cNvSpPr/>
          <p:nvPr/>
        </p:nvSpPr>
        <p:spPr>
          <a:xfrm>
            <a:off x="5112477" y="1580450"/>
            <a:ext cx="526840" cy="526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F6FD9E4-B8A6-49D6-9A27-A26FB8B132D8}"/>
              </a:ext>
            </a:extLst>
          </p:cNvPr>
          <p:cNvSpPr/>
          <p:nvPr/>
        </p:nvSpPr>
        <p:spPr>
          <a:xfrm>
            <a:off x="5639317" y="2642861"/>
            <a:ext cx="526840" cy="526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F6924DF-CDBC-460B-94CD-48FF6418818A}"/>
              </a:ext>
            </a:extLst>
          </p:cNvPr>
          <p:cNvSpPr/>
          <p:nvPr/>
        </p:nvSpPr>
        <p:spPr>
          <a:xfrm>
            <a:off x="5112477" y="3705273"/>
            <a:ext cx="526840" cy="526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94BA48A-E59C-4FA4-A71D-B48E454D5494}"/>
              </a:ext>
            </a:extLst>
          </p:cNvPr>
          <p:cNvCxnSpPr>
            <a:cxnSpLocks/>
            <a:stCxn id="8" idx="1"/>
            <a:endCxn id="12" idx="4"/>
          </p:cNvCxnSpPr>
          <p:nvPr/>
        </p:nvCxnSpPr>
        <p:spPr>
          <a:xfrm flipH="1" flipV="1">
            <a:off x="5375897" y="2107290"/>
            <a:ext cx="340574" cy="612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9204452-D3C7-48C5-9D22-04D3153CADDE}"/>
              </a:ext>
            </a:extLst>
          </p:cNvPr>
          <p:cNvCxnSpPr>
            <a:cxnSpLocks/>
            <a:stCxn id="12" idx="1"/>
            <a:endCxn id="4" idx="4"/>
          </p:cNvCxnSpPr>
          <p:nvPr/>
        </p:nvCxnSpPr>
        <p:spPr>
          <a:xfrm flipH="1" flipV="1">
            <a:off x="4849057" y="901422"/>
            <a:ext cx="340574" cy="7561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5DB1F05-0CEC-4F4D-A297-D737D5D7F570}"/>
              </a:ext>
            </a:extLst>
          </p:cNvPr>
          <p:cNvCxnSpPr>
            <a:cxnSpLocks/>
            <a:stCxn id="14" idx="7"/>
            <a:endCxn id="8" idx="4"/>
          </p:cNvCxnSpPr>
          <p:nvPr/>
        </p:nvCxnSpPr>
        <p:spPr>
          <a:xfrm flipV="1">
            <a:off x="5562163" y="3169701"/>
            <a:ext cx="340574" cy="6127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F15B621-723C-4D26-8307-32EFC4D85169}"/>
              </a:ext>
            </a:extLst>
          </p:cNvPr>
          <p:cNvCxnSpPr>
            <a:cxnSpLocks/>
            <a:stCxn id="10" idx="1"/>
            <a:endCxn id="8" idx="4"/>
          </p:cNvCxnSpPr>
          <p:nvPr/>
        </p:nvCxnSpPr>
        <p:spPr>
          <a:xfrm flipH="1" flipV="1">
            <a:off x="5902737" y="3169701"/>
            <a:ext cx="340574" cy="6127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F40FF9F-4C20-4216-882F-48EC5E183D53}"/>
              </a:ext>
            </a:extLst>
          </p:cNvPr>
          <p:cNvCxnSpPr>
            <a:cxnSpLocks/>
            <a:stCxn id="6" idx="1"/>
            <a:endCxn id="10" idx="4"/>
          </p:cNvCxnSpPr>
          <p:nvPr/>
        </p:nvCxnSpPr>
        <p:spPr>
          <a:xfrm flipH="1" flipV="1">
            <a:off x="6429577" y="4232113"/>
            <a:ext cx="340574" cy="5872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03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AF489CA-22C6-4DE0-BA75-91C34319A4CB}"/>
              </a:ext>
            </a:extLst>
          </p:cNvPr>
          <p:cNvSpPr/>
          <p:nvPr/>
        </p:nvSpPr>
        <p:spPr>
          <a:xfrm>
            <a:off x="4243804" y="2956427"/>
            <a:ext cx="526840" cy="526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862067C-BA70-4AF4-BB84-5AE02E9A84C1}"/>
              </a:ext>
            </a:extLst>
          </p:cNvPr>
          <p:cNvSpPr/>
          <p:nvPr/>
        </p:nvSpPr>
        <p:spPr>
          <a:xfrm>
            <a:off x="4243804" y="4040115"/>
            <a:ext cx="526840" cy="526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E2E04C1-D7C1-4606-BEA9-F497BD6D7F6E}"/>
              </a:ext>
            </a:extLst>
          </p:cNvPr>
          <p:cNvGrpSpPr/>
          <p:nvPr/>
        </p:nvGrpSpPr>
        <p:grpSpPr>
          <a:xfrm>
            <a:off x="5569160" y="2951111"/>
            <a:ext cx="658550" cy="1615844"/>
            <a:chOff x="5569160" y="2951111"/>
            <a:chExt cx="658550" cy="1615844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9422BF97-C186-4472-807B-4E3FFD8E8869}"/>
                </a:ext>
              </a:extLst>
            </p:cNvPr>
            <p:cNvCxnSpPr>
              <a:cxnSpLocks/>
              <a:stCxn id="8" idx="0"/>
              <a:endCxn id="14" idx="4"/>
            </p:cNvCxnSpPr>
            <p:nvPr/>
          </p:nvCxnSpPr>
          <p:spPr>
            <a:xfrm flipV="1">
              <a:off x="5832580" y="3477951"/>
              <a:ext cx="0" cy="5621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9777ECDE-8750-458D-A6AB-DE44214C7E51}"/>
                </a:ext>
              </a:extLst>
            </p:cNvPr>
            <p:cNvGrpSpPr/>
            <p:nvPr/>
          </p:nvGrpSpPr>
          <p:grpSpPr>
            <a:xfrm>
              <a:off x="5569160" y="2951111"/>
              <a:ext cx="658550" cy="1615844"/>
              <a:chOff x="5569160" y="2951111"/>
              <a:chExt cx="658550" cy="1615844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EF6FD9E4-B8A6-49D6-9A27-A26FB8B132D8}"/>
                  </a:ext>
                </a:extLst>
              </p:cNvPr>
              <p:cNvSpPr/>
              <p:nvPr/>
            </p:nvSpPr>
            <p:spPr>
              <a:xfrm>
                <a:off x="5569160" y="4040115"/>
                <a:ext cx="526840" cy="5268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6</a:t>
                </a:r>
                <a:endParaRPr lang="zh-CN" altLang="en-US" b="1" dirty="0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FF6924DF-CDBC-460B-94CD-48FF6418818A}"/>
                  </a:ext>
                </a:extLst>
              </p:cNvPr>
              <p:cNvSpPr/>
              <p:nvPr/>
            </p:nvSpPr>
            <p:spPr>
              <a:xfrm>
                <a:off x="5569160" y="2951111"/>
                <a:ext cx="526840" cy="5268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3</a:t>
                </a:r>
                <a:endParaRPr lang="zh-CN" altLang="en-US" b="1" dirty="0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C2DA664-8D14-4DC8-B8A6-EB9BB47CB652}"/>
                  </a:ext>
                </a:extLst>
              </p:cNvPr>
              <p:cNvSpPr txBox="1"/>
              <p:nvPr/>
            </p:nvSpPr>
            <p:spPr>
              <a:xfrm>
                <a:off x="5964290" y="3592029"/>
                <a:ext cx="2634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2</a:t>
                </a:r>
                <a:endParaRPr lang="zh-CN" altLang="en-US" b="1" dirty="0"/>
              </a:p>
            </p:txBody>
          </p:sp>
        </p:grp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A77FB8A7-F090-4840-BBE7-8841E67C5440}"/>
              </a:ext>
            </a:extLst>
          </p:cNvPr>
          <p:cNvSpPr txBox="1"/>
          <p:nvPr/>
        </p:nvSpPr>
        <p:spPr>
          <a:xfrm>
            <a:off x="4582316" y="3592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33</a:t>
            </a:r>
            <a:endParaRPr lang="zh-CN" altLang="en-US" b="1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3833655-5A36-4A53-9350-7963B2CFAF23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4507224" y="3483267"/>
            <a:ext cx="0" cy="5568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637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AF489CA-22C6-4DE0-BA75-91C34319A4CB}"/>
              </a:ext>
            </a:extLst>
          </p:cNvPr>
          <p:cNvSpPr/>
          <p:nvPr/>
        </p:nvSpPr>
        <p:spPr>
          <a:xfrm>
            <a:off x="4276049" y="2969372"/>
            <a:ext cx="526840" cy="526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862067C-BA70-4AF4-BB84-5AE02E9A84C1}"/>
              </a:ext>
            </a:extLst>
          </p:cNvPr>
          <p:cNvSpPr/>
          <p:nvPr/>
        </p:nvSpPr>
        <p:spPr>
          <a:xfrm>
            <a:off x="6862271" y="2951111"/>
            <a:ext cx="526840" cy="526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E2E04C1-D7C1-4606-BEA9-F497BD6D7F6E}"/>
              </a:ext>
            </a:extLst>
          </p:cNvPr>
          <p:cNvGrpSpPr/>
          <p:nvPr/>
        </p:nvGrpSpPr>
        <p:grpSpPr>
          <a:xfrm>
            <a:off x="4276049" y="2951111"/>
            <a:ext cx="3113062" cy="1615844"/>
            <a:chOff x="4276049" y="2951111"/>
            <a:chExt cx="3113062" cy="1615844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CB8706D-7F01-44B5-B2F8-788120823973}"/>
                </a:ext>
              </a:extLst>
            </p:cNvPr>
            <p:cNvSpPr/>
            <p:nvPr/>
          </p:nvSpPr>
          <p:spPr>
            <a:xfrm>
              <a:off x="6862271" y="4040115"/>
              <a:ext cx="526840" cy="5268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4</a:t>
              </a:r>
              <a:endParaRPr lang="zh-CN" altLang="en-US" b="1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583576F8-CFC9-40DC-95E7-FB9C52C64A9B}"/>
                </a:ext>
              </a:extLst>
            </p:cNvPr>
            <p:cNvSpPr/>
            <p:nvPr/>
          </p:nvSpPr>
          <p:spPr>
            <a:xfrm>
              <a:off x="4276049" y="4040115"/>
              <a:ext cx="526840" cy="5268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2</a:t>
              </a:r>
              <a:endParaRPr lang="zh-CN" altLang="en-US" b="1" dirty="0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9422BF97-C186-4472-807B-4E3FFD8E8869}"/>
                </a:ext>
              </a:extLst>
            </p:cNvPr>
            <p:cNvCxnSpPr>
              <a:cxnSpLocks/>
              <a:stCxn id="8" idx="0"/>
              <a:endCxn id="14" idx="4"/>
            </p:cNvCxnSpPr>
            <p:nvPr/>
          </p:nvCxnSpPr>
          <p:spPr>
            <a:xfrm flipV="1">
              <a:off x="5832580" y="3477951"/>
              <a:ext cx="0" cy="5621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9777ECDE-8750-458D-A6AB-DE44214C7E51}"/>
                </a:ext>
              </a:extLst>
            </p:cNvPr>
            <p:cNvGrpSpPr/>
            <p:nvPr/>
          </p:nvGrpSpPr>
          <p:grpSpPr>
            <a:xfrm>
              <a:off x="5569160" y="2951111"/>
              <a:ext cx="658550" cy="1615844"/>
              <a:chOff x="5569160" y="2951111"/>
              <a:chExt cx="658550" cy="1615844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EF6FD9E4-B8A6-49D6-9A27-A26FB8B132D8}"/>
                  </a:ext>
                </a:extLst>
              </p:cNvPr>
              <p:cNvSpPr/>
              <p:nvPr/>
            </p:nvSpPr>
            <p:spPr>
              <a:xfrm>
                <a:off x="5569160" y="4040115"/>
                <a:ext cx="526840" cy="5268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6</a:t>
                </a:r>
                <a:endParaRPr lang="zh-CN" altLang="en-US" b="1" dirty="0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FF6924DF-CDBC-460B-94CD-48FF6418818A}"/>
                  </a:ext>
                </a:extLst>
              </p:cNvPr>
              <p:cNvSpPr/>
              <p:nvPr/>
            </p:nvSpPr>
            <p:spPr>
              <a:xfrm>
                <a:off x="5569160" y="2951111"/>
                <a:ext cx="526840" cy="5268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3</a:t>
                </a:r>
                <a:endParaRPr lang="zh-CN" altLang="en-US" b="1" dirty="0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C2DA664-8D14-4DC8-B8A6-EB9BB47CB652}"/>
                  </a:ext>
                </a:extLst>
              </p:cNvPr>
              <p:cNvSpPr txBox="1"/>
              <p:nvPr/>
            </p:nvSpPr>
            <p:spPr>
              <a:xfrm>
                <a:off x="5964290" y="3592029"/>
                <a:ext cx="2634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2</a:t>
                </a:r>
                <a:endParaRPr lang="zh-CN" altLang="en-US" b="1" dirty="0"/>
              </a:p>
            </p:txBody>
          </p:sp>
        </p:grp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9B5C1B69-A42B-45FC-80EC-95579630057F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6096000" y="4303535"/>
              <a:ext cx="76627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69579C0B-A1D3-4CE8-96D4-7328B11917D1}"/>
                </a:ext>
              </a:extLst>
            </p:cNvPr>
            <p:cNvCxnSpPr>
              <a:cxnSpLocks/>
              <a:stCxn id="12" idx="6"/>
              <a:endCxn id="8" idx="2"/>
            </p:cNvCxnSpPr>
            <p:nvPr/>
          </p:nvCxnSpPr>
          <p:spPr>
            <a:xfrm>
              <a:off x="4802889" y="4303535"/>
              <a:ext cx="76627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7B08DD4F-70CF-4E23-929E-776DCC156A9E}"/>
              </a:ext>
            </a:extLst>
          </p:cNvPr>
          <p:cNvSpPr txBox="1"/>
          <p:nvPr/>
        </p:nvSpPr>
        <p:spPr>
          <a:xfrm>
            <a:off x="6347425" y="3855449"/>
            <a:ext cx="26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77FB8A7-F090-4840-BBE7-8841E67C5440}"/>
              </a:ext>
            </a:extLst>
          </p:cNvPr>
          <p:cNvSpPr txBox="1"/>
          <p:nvPr/>
        </p:nvSpPr>
        <p:spPr>
          <a:xfrm>
            <a:off x="5066309" y="3855449"/>
            <a:ext cx="26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6F34590-56DD-4CD6-8AB7-0507911B63E8}"/>
              </a:ext>
            </a:extLst>
          </p:cNvPr>
          <p:cNvCxnSpPr>
            <a:cxnSpLocks/>
            <a:stCxn id="10" idx="0"/>
            <a:endCxn id="6" idx="4"/>
          </p:cNvCxnSpPr>
          <p:nvPr/>
        </p:nvCxnSpPr>
        <p:spPr>
          <a:xfrm flipV="1">
            <a:off x="7125691" y="3477951"/>
            <a:ext cx="0" cy="5621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09C3AC59-220D-4140-A646-DFE75F8B2EE0}"/>
              </a:ext>
            </a:extLst>
          </p:cNvPr>
          <p:cNvSpPr txBox="1"/>
          <p:nvPr/>
        </p:nvSpPr>
        <p:spPr>
          <a:xfrm>
            <a:off x="7245406" y="3587505"/>
            <a:ext cx="26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3833655-5A36-4A53-9350-7963B2CFAF23}"/>
              </a:ext>
            </a:extLst>
          </p:cNvPr>
          <p:cNvCxnSpPr>
            <a:cxnSpLocks/>
            <a:stCxn id="12" idx="0"/>
            <a:endCxn id="4" idx="4"/>
          </p:cNvCxnSpPr>
          <p:nvPr/>
        </p:nvCxnSpPr>
        <p:spPr>
          <a:xfrm flipV="1">
            <a:off x="4539469" y="3496212"/>
            <a:ext cx="0" cy="5439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491CB66C-34D0-4848-BD09-8CD8067D3563}"/>
              </a:ext>
            </a:extLst>
          </p:cNvPr>
          <p:cNvSpPr txBox="1"/>
          <p:nvPr/>
        </p:nvSpPr>
        <p:spPr>
          <a:xfrm>
            <a:off x="4653369" y="357436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10</a:t>
            </a:r>
            <a:endParaRPr lang="zh-CN" altLang="en-US" b="1" dirty="0"/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93347C8A-CB69-45CB-94D9-F8335D47CB9F}"/>
              </a:ext>
            </a:extLst>
          </p:cNvPr>
          <p:cNvCxnSpPr>
            <a:cxnSpLocks/>
            <a:stCxn id="14" idx="2"/>
            <a:endCxn id="8" idx="2"/>
          </p:cNvCxnSpPr>
          <p:nvPr/>
        </p:nvCxnSpPr>
        <p:spPr>
          <a:xfrm rot="10800000" flipV="1">
            <a:off x="5569160" y="3214531"/>
            <a:ext cx="12700" cy="1089004"/>
          </a:xfrm>
          <a:prstGeom prst="curvedConnector3">
            <a:avLst>
              <a:gd name="adj1" fmla="val 180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1EA084B6-506B-40C4-8655-AB6DFCF89A9B}"/>
              </a:ext>
            </a:extLst>
          </p:cNvPr>
          <p:cNvCxnSpPr>
            <a:cxnSpLocks/>
            <a:stCxn id="6" idx="0"/>
            <a:endCxn id="4" idx="7"/>
          </p:cNvCxnSpPr>
          <p:nvPr/>
        </p:nvCxnSpPr>
        <p:spPr>
          <a:xfrm rot="16200000" flipH="1" flipV="1">
            <a:off x="5878005" y="1798840"/>
            <a:ext cx="95415" cy="2399956"/>
          </a:xfrm>
          <a:prstGeom prst="curvedConnector3">
            <a:avLst>
              <a:gd name="adj1" fmla="val -239585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60E7E9D-411A-4157-8B8D-75E375607B76}"/>
              </a:ext>
            </a:extLst>
          </p:cNvPr>
          <p:cNvSpPr txBox="1"/>
          <p:nvPr/>
        </p:nvSpPr>
        <p:spPr>
          <a:xfrm>
            <a:off x="5612007" y="23309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33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99825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52</Words>
  <Application>Microsoft Office PowerPoint</Application>
  <PresentationFormat>宽屏</PresentationFormat>
  <Paragraphs>52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PANDA</dc:creator>
  <cp:lastModifiedBy> </cp:lastModifiedBy>
  <cp:revision>6</cp:revision>
  <dcterms:created xsi:type="dcterms:W3CDTF">2020-07-23T05:03:52Z</dcterms:created>
  <dcterms:modified xsi:type="dcterms:W3CDTF">2020-07-23T09:49:54Z</dcterms:modified>
</cp:coreProperties>
</file>