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A6B8-8EF9-4E71-BC47-694B8CACD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E063A2-5A88-4B95-BF8B-F99EA453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52F11-C725-4BF2-9203-B19F0751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DB204-DBE3-4722-901E-6E10E0DD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4A022-E13D-40B1-AA64-EC8F7557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9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AA28B-0214-4D78-B23B-33BC37A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C4F821-E5E3-4D53-A6E7-83D4EE7B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027B-EFA7-4051-B57E-1CA50073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64DC5-0C04-480D-9C99-3642E0B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9EB8C-EF70-4BB4-BD08-D36A0042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8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F6D4AA-1BD2-4232-8857-08E826F87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9FD4F-A226-4504-A304-9438BC19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ABD4-8087-48CE-8788-E5060EF8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AFC67-0E5D-49CD-B708-7516778E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5E0D9-E428-4ADC-A7D9-B6DFF3EE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E61FE-610E-43A0-B77C-5DA618D3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1F5BD-1FD0-4C2B-B19B-F3FD844B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03C4-6C34-4F8A-9353-57FFB24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58EA82-24DA-44F1-82A3-C9F0842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7751-15F7-4F54-8E7F-02E64CA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4830A-E5BA-4A62-946B-F40CBF6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0A446-C0F8-48A8-92E4-2E80DA39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1B258-5A5B-4F9C-AEC6-7D796FC2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126A6-31EF-43D6-9FC4-F7FB02C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DA3A-5C68-4C99-BE0B-3BF9F8B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1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A3534-E31D-4A9D-B9C7-5CAA4D94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BBF8C-49D4-47D6-B56A-46DAA49F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EE504-13C4-4208-B2B0-AC8112E6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3FC90-34DA-4A8D-BF1B-68F56B45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FA242-EBC9-4D14-9418-8554067E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F836E-8D30-46AC-98B5-A89E323A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2FEE-2A3C-48EB-99CA-955CDE19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095B2-F83C-42FD-BF19-39EFB62A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E4548-B4BF-4FAD-85DE-877B1589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EA35D-4273-4A64-9C3C-93BCBFDF2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4B119D-EAB3-423C-9102-CFEC6D147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784C9F-63A6-45DB-9238-B13F708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BF8C0D-C428-4CC4-B96A-F3069CF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C8F44-9058-4512-9A64-CA912D3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D488-AA61-4FF6-86D5-26B1A9BD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DEBFB-B6B5-4968-AF0F-7FCBF312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BF8710-6776-4D86-81D6-CAFF9DAB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ECFFA-F262-450E-9306-5B0324E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23487-CF17-4743-8962-D9FDCD2C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88525-5E8B-4CF3-BEFA-1C0F9BA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B4C263-F9DE-4540-BE03-5E4C2BFF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460D-BB12-47F1-957E-DB80D4C2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7DA07-5398-4681-8820-553A6552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7DE8BF-1E47-40F3-8FA2-7B75FE4B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640EA-1AF0-4996-8614-DA7C27F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2A053-D646-4BB4-BEBC-7942358A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1C010-EAA9-4591-AD3C-D8AFBF4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A95D-4F4C-40CA-9249-B70C58F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D1DB66-891C-4FFD-8090-0C4FEE39E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9CE6A-5CFB-4727-961D-FC7F61E6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19001-97D3-4B1B-9C35-6C06EE3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52A5E-3045-48AE-ADED-F4D5361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89E5F-5D23-4F43-9130-9D0782A1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778DFF-C3EF-4758-A90E-BE3B455A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36023-F6D8-45A5-B366-7E952220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A7CF0-086F-4D4B-B90E-7237D00A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F512-150C-4FB0-85D3-608B4C73F19C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E3145-8F71-4AC4-8059-1DD7823FC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0A563-DEC6-42D5-A8CC-0126ED63F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D25A-71E4-4FBD-A7C8-0F0333AB1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0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2A7753-71C8-481D-A7CB-56357D4C4A36}"/>
              </a:ext>
            </a:extLst>
          </p:cNvPr>
          <p:cNvGrpSpPr/>
          <p:nvPr/>
        </p:nvGrpSpPr>
        <p:grpSpPr>
          <a:xfrm>
            <a:off x="4248580" y="1559560"/>
            <a:ext cx="1800000" cy="1402920"/>
            <a:chOff x="4248580" y="1559560"/>
            <a:chExt cx="1800000" cy="14029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82EA464-97DE-4569-9B1C-D721F3933FFE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Having Kids=F</a:t>
              </a:r>
              <a:endParaRPr lang="zh-CN" altLang="en-US" sz="1000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EB5871D-BCBB-4292-B522-55947A33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BD044C-3CD3-46CA-B030-1A6A61133A5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C86259-A11E-414C-A204-B42AE4B5EF05}"/>
              </a:ext>
            </a:extLst>
          </p:cNvPr>
          <p:cNvGrpSpPr/>
          <p:nvPr/>
        </p:nvGrpSpPr>
        <p:grpSpPr>
          <a:xfrm>
            <a:off x="3692320" y="2962480"/>
            <a:ext cx="1112520" cy="1042920"/>
            <a:chOff x="4592320" y="1559560"/>
            <a:chExt cx="1112520" cy="104292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647D05C0-EDE8-4253-9F80-E1896C9B7EBE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b="1" dirty="0"/>
                <a:t>Home Owner=F</a:t>
              </a:r>
              <a:endParaRPr lang="zh-CN" altLang="en-US" sz="1000" b="1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1BDFC7B-ED6D-40FC-9EA6-6A820750A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3A08E0C-367B-458C-A5DC-0A3709A5B2D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14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E54003-BFA1-4F24-8223-B71FE0422C23}"/>
              </a:ext>
            </a:extLst>
          </p:cNvPr>
          <p:cNvGrpSpPr/>
          <p:nvPr/>
        </p:nvGrpSpPr>
        <p:grpSpPr>
          <a:xfrm>
            <a:off x="5492320" y="2962480"/>
            <a:ext cx="1112520" cy="1042920"/>
            <a:chOff x="4592320" y="1559560"/>
            <a:chExt cx="1112520" cy="104292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F11D35A-6ADE-4EAA-9C5A-0E90C79B0649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Car Owner=F</a:t>
              </a:r>
              <a:endParaRPr lang="zh-CN" altLang="en-US" sz="1000" b="1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FBE6AC3-5595-4BCD-8E82-FA8F15B25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2D06072-2A9F-40E9-9BDC-1336939DD65D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14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2B4D518-B39C-42DC-A0FF-F25F8D09C17E}"/>
              </a:ext>
            </a:extLst>
          </p:cNvPr>
          <p:cNvSpPr/>
          <p:nvPr/>
        </p:nvSpPr>
        <p:spPr>
          <a:xfrm>
            <a:off x="3414027" y="3981133"/>
            <a:ext cx="556587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-5375</a:t>
            </a:r>
            <a:endParaRPr lang="zh-CN" altLang="en-US" sz="1000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8230896-ADA8-4457-AE0C-D2642A974D27}"/>
              </a:ext>
            </a:extLst>
          </p:cNvPr>
          <p:cNvSpPr/>
          <p:nvPr/>
        </p:nvSpPr>
        <p:spPr>
          <a:xfrm>
            <a:off x="4510782" y="3981133"/>
            <a:ext cx="482645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-875</a:t>
            </a:r>
            <a:endParaRPr lang="zh-CN" altLang="en-US" sz="1000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F0BFD4C-E859-43A8-A473-67F05E3ACA60}"/>
              </a:ext>
            </a:extLst>
          </p:cNvPr>
          <p:cNvSpPr/>
          <p:nvPr/>
        </p:nvSpPr>
        <p:spPr>
          <a:xfrm>
            <a:off x="5259483" y="3981133"/>
            <a:ext cx="489367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2125</a:t>
            </a:r>
            <a:endParaRPr lang="zh-CN" altLang="en-US" sz="1000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87CBC1F-0220-4558-9DF8-77992598535F}"/>
              </a:ext>
            </a:extLst>
          </p:cNvPr>
          <p:cNvSpPr/>
          <p:nvPr/>
        </p:nvSpPr>
        <p:spPr>
          <a:xfrm>
            <a:off x="6350570" y="3981133"/>
            <a:ext cx="489368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4125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9901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2A7753-71C8-481D-A7CB-56357D4C4A36}"/>
              </a:ext>
            </a:extLst>
          </p:cNvPr>
          <p:cNvGrpSpPr/>
          <p:nvPr/>
        </p:nvGrpSpPr>
        <p:grpSpPr>
          <a:xfrm>
            <a:off x="4248580" y="1559560"/>
            <a:ext cx="1800000" cy="1402920"/>
            <a:chOff x="4248580" y="1559560"/>
            <a:chExt cx="1800000" cy="14029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82EA464-97DE-4569-9B1C-D721F3933FFE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Having Kids=F</a:t>
              </a:r>
              <a:endParaRPr lang="zh-CN" altLang="en-US" sz="1000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EB5871D-BCBB-4292-B522-55947A33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BD044C-3CD3-46CA-B030-1A6A61133A5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2C86259-A11E-414C-A204-B42AE4B5EF05}"/>
              </a:ext>
            </a:extLst>
          </p:cNvPr>
          <p:cNvGrpSpPr/>
          <p:nvPr/>
        </p:nvGrpSpPr>
        <p:grpSpPr>
          <a:xfrm>
            <a:off x="3692320" y="2962480"/>
            <a:ext cx="1112520" cy="1042920"/>
            <a:chOff x="4592320" y="1559560"/>
            <a:chExt cx="1112520" cy="1042920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647D05C0-EDE8-4253-9F80-E1896C9B7EBE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b="1" dirty="0"/>
                <a:t>Home Owner=F</a:t>
              </a:r>
              <a:endParaRPr lang="zh-CN" altLang="en-US" sz="1000" b="1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1BDFC7B-ED6D-40FC-9EA6-6A820750A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3A08E0C-367B-458C-A5DC-0A3709A5B2D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148580" y="2062480"/>
              <a:ext cx="540000" cy="54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11D35A-6ADE-4EAA-9C5A-0E90C79B0649}"/>
              </a:ext>
            </a:extLst>
          </p:cNvPr>
          <p:cNvSpPr/>
          <p:nvPr/>
        </p:nvSpPr>
        <p:spPr>
          <a:xfrm>
            <a:off x="5492320" y="2962480"/>
            <a:ext cx="1112520" cy="50292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2125,4125</a:t>
            </a:r>
          </a:p>
          <a:p>
            <a:pPr algn="ctr"/>
            <a:r>
              <a:rPr lang="zh-CN" altLang="en-US" sz="1000" b="1" dirty="0"/>
              <a:t>（</a:t>
            </a:r>
            <a:r>
              <a:rPr lang="en-US" altLang="zh-CN" sz="1000" b="1" dirty="0"/>
              <a:t>2083</a:t>
            </a:r>
            <a:r>
              <a:rPr lang="zh-CN" altLang="en-US" sz="1000" b="1" dirty="0"/>
              <a:t>）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2B4D518-B39C-42DC-A0FF-F25F8D09C17E}"/>
              </a:ext>
            </a:extLst>
          </p:cNvPr>
          <p:cNvSpPr/>
          <p:nvPr/>
        </p:nvSpPr>
        <p:spPr>
          <a:xfrm>
            <a:off x="3414027" y="3981133"/>
            <a:ext cx="556587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-5375</a:t>
            </a:r>
            <a:endParaRPr lang="zh-CN" altLang="en-US" sz="1000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8230896-ADA8-4457-AE0C-D2642A974D27}"/>
              </a:ext>
            </a:extLst>
          </p:cNvPr>
          <p:cNvSpPr/>
          <p:nvPr/>
        </p:nvSpPr>
        <p:spPr>
          <a:xfrm>
            <a:off x="4510782" y="3981133"/>
            <a:ext cx="482645" cy="272415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1000" b="1" dirty="0"/>
              <a:t>-875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1232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D2A7753-71C8-481D-A7CB-56357D4C4A36}"/>
              </a:ext>
            </a:extLst>
          </p:cNvPr>
          <p:cNvGrpSpPr/>
          <p:nvPr/>
        </p:nvGrpSpPr>
        <p:grpSpPr>
          <a:xfrm>
            <a:off x="4248580" y="1559560"/>
            <a:ext cx="1800000" cy="1402920"/>
            <a:chOff x="4248580" y="1559560"/>
            <a:chExt cx="1800000" cy="14029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82EA464-97DE-4569-9B1C-D721F3933FFE}"/>
                </a:ext>
              </a:extLst>
            </p:cNvPr>
            <p:cNvSpPr/>
            <p:nvPr/>
          </p:nvSpPr>
          <p:spPr>
            <a:xfrm>
              <a:off x="4592320" y="1559560"/>
              <a:ext cx="1112520" cy="502920"/>
            </a:xfrm>
            <a:prstGeom prst="round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/>
                <a:t>Having Kids=F</a:t>
              </a:r>
              <a:endParaRPr lang="zh-CN" altLang="en-US" sz="1000" b="1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EB5871D-BCBB-4292-B522-55947A33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BD044C-3CD3-46CA-B030-1A6A61133A5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48580" y="2062480"/>
              <a:ext cx="900000" cy="900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47D05C0-EDE8-4253-9F80-E1896C9B7EBE}"/>
              </a:ext>
            </a:extLst>
          </p:cNvPr>
          <p:cNvSpPr/>
          <p:nvPr/>
        </p:nvSpPr>
        <p:spPr>
          <a:xfrm>
            <a:off x="3692320" y="2962480"/>
            <a:ext cx="1112520" cy="50292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000" b="1" dirty="0"/>
              <a:t>-5375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-875</a:t>
            </a:r>
          </a:p>
          <a:p>
            <a:pPr algn="ctr"/>
            <a:r>
              <a:rPr lang="zh-CN" altLang="en-US" sz="1000" b="1" dirty="0"/>
              <a:t>（</a:t>
            </a:r>
            <a:r>
              <a:rPr lang="en-US" altLang="zh-CN" sz="1000" b="1" dirty="0"/>
              <a:t>-2083</a:t>
            </a:r>
            <a:r>
              <a:rPr lang="zh-CN" altLang="en-US" sz="1000" b="1" dirty="0"/>
              <a:t>）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11D35A-6ADE-4EAA-9C5A-0E90C79B0649}"/>
              </a:ext>
            </a:extLst>
          </p:cNvPr>
          <p:cNvSpPr/>
          <p:nvPr/>
        </p:nvSpPr>
        <p:spPr>
          <a:xfrm>
            <a:off x="5492320" y="2962480"/>
            <a:ext cx="1112520" cy="50292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2125,4125</a:t>
            </a:r>
          </a:p>
          <a:p>
            <a:pPr algn="ctr"/>
            <a:r>
              <a:rPr lang="zh-CN" altLang="en-US" sz="1000" b="1" dirty="0"/>
              <a:t>（</a:t>
            </a:r>
            <a:r>
              <a:rPr lang="en-US" altLang="zh-CN" sz="1000" b="1" dirty="0"/>
              <a:t>2083</a:t>
            </a:r>
            <a:r>
              <a:rPr lang="zh-CN" altLang="en-US" sz="10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679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51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8</cp:revision>
  <dcterms:created xsi:type="dcterms:W3CDTF">2020-05-24T02:10:42Z</dcterms:created>
  <dcterms:modified xsi:type="dcterms:W3CDTF">2020-05-24T09:14:11Z</dcterms:modified>
</cp:coreProperties>
</file>