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6D1B-7390-4FB6-B665-B22F6B189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646F60-6C18-4EB2-9329-84AF79B5F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04F43-B6BA-4214-957D-D36317F4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91CC-5F70-47FA-8AF1-7ABEF161265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DC8FE-7415-4E6F-8A81-348D83C3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93A9A-FE76-411E-863A-651885E3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7F6F-6F88-4604-A924-6F1487F4D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9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2E544-F438-496B-A851-3812565A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B79358-B09A-413A-9B49-3968DE950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CFDE7-53AE-4360-AE08-78D1A180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91CC-5F70-47FA-8AF1-7ABEF161265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07AC7-7E6E-4321-82F9-07E4E411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5D3F-34EC-40FD-8E88-E08BB2FA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7F6F-6F88-4604-A924-6F1487F4D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0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7A6C4F-2F13-4ABC-9C6D-856C1C052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4DA3DE-B884-429B-AB5F-3353B937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42AF4-522C-42BD-B481-12F89D17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91CC-5F70-47FA-8AF1-7ABEF161265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3787E-33F6-44D7-AD25-D2B2A225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DCE89-13F8-48AF-A564-5C1E3C5F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7F6F-6F88-4604-A924-6F1487F4D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22572-4E4F-4A90-9D9E-93D086EF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22945-3C46-4C63-8EB7-762D811F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7F14-6581-42A8-873A-479E9E1F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91CC-5F70-47FA-8AF1-7ABEF161265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CD951-28DB-4051-8F40-56BAA2D8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F3C0B-FCB8-4D76-8292-9BF8D97F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7F6F-6F88-4604-A924-6F1487F4D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5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75142-E79C-40B6-A367-F9274677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C1E0F-66C4-4FCA-AD63-808D8992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B3319-5C5A-423A-90BA-AB35E686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91CC-5F70-47FA-8AF1-7ABEF161265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903AB-9BED-4794-ABDF-40567475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4FD67-9A0C-47F3-835E-F0C17F0B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7F6F-6F88-4604-A924-6F1487F4D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9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C331C-7A70-4D36-B82A-78E030B2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AF858-A8FE-49C8-A239-E34F00E35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B040C-0F88-4B78-9E82-BB628BCB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6DC74-99E2-4914-8A78-44060BE0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91CC-5F70-47FA-8AF1-7ABEF161265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4C3DF5-F05A-45CA-AB96-BE29175B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ED19E-3618-47E8-A4DA-A651B6ED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7F6F-6F88-4604-A924-6F1487F4D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9B027-7FD7-475A-A7CF-D48CFC54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8D22B-5171-4582-AA04-A02F7211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4E6155-ADA1-4919-934F-BD1567E3A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D062C9-E03B-49ED-B2C2-7897B9A6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CD2EA8-49AF-44E5-BE74-6F1430BB1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2A74BC-7B89-4C7E-B277-B2741677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91CC-5F70-47FA-8AF1-7ABEF161265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5C5B99-EEC2-43F1-B99A-FCAB3BD3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17DF62-5FAF-429A-9C72-2576F9FB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7F6F-6F88-4604-A924-6F1487F4D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1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3B9F-85C6-44A8-8CB8-B8845015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E51B26-6B8A-443B-AAD3-140588C5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91CC-5F70-47FA-8AF1-7ABEF161265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E5BD96-BEAC-4CF1-AD60-D9E8D33F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909A1E-D925-4187-B890-131AF57B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7F6F-6F88-4604-A924-6F1487F4D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7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393F06-D6C4-41D8-8893-E8453597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91CC-5F70-47FA-8AF1-7ABEF161265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2B3C7E-558C-4153-9A98-D634E700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ED0BF5-F954-42A6-8E21-FF80B07C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7F6F-6F88-4604-A924-6F1487F4D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21543-F165-48BD-ABC7-CC9EC20E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A78E4-FB1D-40C4-9BF7-BA88D2A7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C7CF02-70E3-422F-BC7A-B38A752AE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F4866-01BC-482E-8141-8B3101CF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91CC-5F70-47FA-8AF1-7ABEF161265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AACDBE-7305-44B9-9778-B44CA75F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BE0F4-01B5-4095-B787-4A17991E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7F6F-6F88-4604-A924-6F1487F4D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B6189-62BA-4159-8B3B-1D98D346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79CFAF-63D3-46E6-8BF8-5926B3C9B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AA36F8-57FF-48C1-8096-6DF85476E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1DC1F-C0F5-47A5-B1AC-E64AD905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91CC-5F70-47FA-8AF1-7ABEF161265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1C1BC-ABC1-4E63-8DDA-79230E3A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46033-4D11-4FEF-9277-02CC7255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7F6F-6F88-4604-A924-6F1487F4D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9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8BE00D-BE50-401F-A712-03043B6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46FFA-F4A1-4132-BF6C-805754D8B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48A1C-3BF4-4B80-B7CE-EE71C71A6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91CC-5F70-47FA-8AF1-7ABEF161265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0402A-E8CC-4663-ADBC-153F27AC1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1C9F5-E5DF-496B-A3A8-21AEDEC08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7F6F-6F88-4604-A924-6F1487F4D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7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746F0203-6EB3-46B0-8FDE-E539EFEA8AFE}"/>
              </a:ext>
            </a:extLst>
          </p:cNvPr>
          <p:cNvGrpSpPr/>
          <p:nvPr/>
        </p:nvGrpSpPr>
        <p:grpSpPr>
          <a:xfrm>
            <a:off x="3681351" y="1398367"/>
            <a:ext cx="3221573" cy="3085303"/>
            <a:chOff x="3681351" y="1398367"/>
            <a:chExt cx="3221573" cy="308530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D8DAEE8-18E3-4CBF-9B17-548EDA55CE7E}"/>
                </a:ext>
              </a:extLst>
            </p:cNvPr>
            <p:cNvGrpSpPr/>
            <p:nvPr/>
          </p:nvGrpSpPr>
          <p:grpSpPr>
            <a:xfrm>
              <a:off x="3681351" y="1398367"/>
              <a:ext cx="3221573" cy="3085303"/>
              <a:chOff x="3681351" y="1398367"/>
              <a:chExt cx="3221573" cy="3085303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4BD5AB4C-333F-41B8-A1C1-01DA394B6209}"/>
                  </a:ext>
                </a:extLst>
              </p:cNvPr>
              <p:cNvSpPr/>
              <p:nvPr/>
            </p:nvSpPr>
            <p:spPr>
              <a:xfrm>
                <a:off x="4906342" y="1398367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a</a:t>
                </a:r>
                <a:endParaRPr lang="zh-CN" altLang="en-US" sz="3000" b="1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735BF1D-6716-4EAC-95BB-D4B1A63451C6}"/>
                  </a:ext>
                </a:extLst>
              </p:cNvPr>
              <p:cNvSpPr/>
              <p:nvPr/>
            </p:nvSpPr>
            <p:spPr>
              <a:xfrm>
                <a:off x="3681351" y="2599605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s</a:t>
                </a:r>
                <a:endParaRPr lang="zh-CN" altLang="en-US" sz="3000" b="1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B6C384-6411-43A3-8C75-37E198531D79}"/>
                  </a:ext>
                </a:extLst>
              </p:cNvPr>
              <p:cNvSpPr/>
              <p:nvPr/>
            </p:nvSpPr>
            <p:spPr>
              <a:xfrm>
                <a:off x="4900723" y="3800839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b</a:t>
                </a:r>
                <a:endParaRPr lang="zh-CN" altLang="en-US" sz="3000" b="1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A50866E-3DBD-4E3E-A29B-EFE77DD7E9B7}"/>
                  </a:ext>
                </a:extLst>
              </p:cNvPr>
              <p:cNvSpPr/>
              <p:nvPr/>
            </p:nvSpPr>
            <p:spPr>
              <a:xfrm>
                <a:off x="6220093" y="2599602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t</a:t>
                </a:r>
                <a:endParaRPr lang="zh-CN" altLang="en-US" sz="30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C38DEFF3-313F-4CF3-8927-B464304D6EB9}"/>
                  </a:ext>
                </a:extLst>
              </p:cNvPr>
              <p:cNvCxnSpPr>
                <a:cxnSpLocks/>
                <a:stCxn id="5" idx="7"/>
                <a:endCxn id="4" idx="3"/>
              </p:cNvCxnSpPr>
              <p:nvPr/>
            </p:nvCxnSpPr>
            <p:spPr>
              <a:xfrm flipV="1">
                <a:off x="4264184" y="1981200"/>
                <a:ext cx="742156" cy="718403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0AA3709-7299-4AE7-AA83-39FC4D235749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5489175" y="1981200"/>
              <a:ext cx="830916" cy="71840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95CA1B4-F738-40A8-9046-7387092FEE30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5483556" y="3182435"/>
              <a:ext cx="836535" cy="71840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DCC1427-BFD6-4998-98D7-14D92AA53581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4264184" y="3182438"/>
              <a:ext cx="736537" cy="71839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9A33DC6-20BA-4DFD-A022-8487CCF29EC6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 flipH="1">
              <a:off x="5242139" y="2081198"/>
              <a:ext cx="5619" cy="171964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98BE967-E0EC-4B19-A9D3-C445B353AAD5}"/>
                </a:ext>
              </a:extLst>
            </p:cNvPr>
            <p:cNvSpPr txBox="1"/>
            <p:nvPr/>
          </p:nvSpPr>
          <p:spPr>
            <a:xfrm>
              <a:off x="4379038" y="212678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2</a:t>
              </a:r>
              <a:endParaRPr lang="zh-CN" altLang="en-US" sz="10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3DF8CEE-D4F8-40BC-8E70-BB249ED3D6C2}"/>
                </a:ext>
              </a:extLst>
            </p:cNvPr>
            <p:cNvSpPr txBox="1"/>
            <p:nvPr/>
          </p:nvSpPr>
          <p:spPr>
            <a:xfrm>
              <a:off x="5964130" y="348254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3</a:t>
              </a:r>
              <a:endParaRPr lang="zh-CN" altLang="en-US" sz="1000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F32EC94-F85F-426A-BF7E-26E73C547DF0}"/>
                </a:ext>
              </a:extLst>
            </p:cNvPr>
            <p:cNvSpPr txBox="1"/>
            <p:nvPr/>
          </p:nvSpPr>
          <p:spPr>
            <a:xfrm>
              <a:off x="4377254" y="345455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5</a:t>
              </a:r>
              <a:endParaRPr lang="zh-CN" altLang="en-US" sz="1000" b="1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9D2933E-39FA-4614-B49D-92C9EB53EBA4}"/>
                </a:ext>
              </a:extLst>
            </p:cNvPr>
            <p:cNvSpPr txBox="1"/>
            <p:nvPr/>
          </p:nvSpPr>
          <p:spPr>
            <a:xfrm>
              <a:off x="5208918" y="281094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1</a:t>
              </a:r>
              <a:endParaRPr lang="zh-CN" altLang="en-US" sz="10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8711820-CAB0-4961-9673-3CCA7AC7B3A1}"/>
                </a:ext>
              </a:extLst>
            </p:cNvPr>
            <p:cNvSpPr txBox="1"/>
            <p:nvPr/>
          </p:nvSpPr>
          <p:spPr>
            <a:xfrm>
              <a:off x="5964130" y="213508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/>
                <a:t>4</a:t>
              </a:r>
              <a:endParaRPr lang="zh-CN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41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746F0203-6EB3-46B0-8FDE-E539EFEA8AFE}"/>
              </a:ext>
            </a:extLst>
          </p:cNvPr>
          <p:cNvGrpSpPr/>
          <p:nvPr/>
        </p:nvGrpSpPr>
        <p:grpSpPr>
          <a:xfrm>
            <a:off x="3388140" y="1398367"/>
            <a:ext cx="3650291" cy="3085303"/>
            <a:chOff x="3388140" y="1398367"/>
            <a:chExt cx="3650291" cy="308530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D8DAEE8-18E3-4CBF-9B17-548EDA55CE7E}"/>
                </a:ext>
              </a:extLst>
            </p:cNvPr>
            <p:cNvGrpSpPr/>
            <p:nvPr/>
          </p:nvGrpSpPr>
          <p:grpSpPr>
            <a:xfrm>
              <a:off x="3681351" y="1398367"/>
              <a:ext cx="3221573" cy="3085303"/>
              <a:chOff x="3681351" y="1398367"/>
              <a:chExt cx="3221573" cy="3085303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4BD5AB4C-333F-41B8-A1C1-01DA394B6209}"/>
                  </a:ext>
                </a:extLst>
              </p:cNvPr>
              <p:cNvSpPr/>
              <p:nvPr/>
            </p:nvSpPr>
            <p:spPr>
              <a:xfrm>
                <a:off x="4906342" y="1398367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a</a:t>
                </a:r>
                <a:endParaRPr lang="zh-CN" altLang="en-US" sz="3000" b="1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735BF1D-6716-4EAC-95BB-D4B1A63451C6}"/>
                  </a:ext>
                </a:extLst>
              </p:cNvPr>
              <p:cNvSpPr/>
              <p:nvPr/>
            </p:nvSpPr>
            <p:spPr>
              <a:xfrm>
                <a:off x="3681351" y="2599605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s</a:t>
                </a:r>
                <a:endParaRPr lang="zh-CN" altLang="en-US" sz="3000" b="1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B6C384-6411-43A3-8C75-37E198531D79}"/>
                  </a:ext>
                </a:extLst>
              </p:cNvPr>
              <p:cNvSpPr/>
              <p:nvPr/>
            </p:nvSpPr>
            <p:spPr>
              <a:xfrm>
                <a:off x="4900723" y="3800839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b</a:t>
                </a:r>
                <a:endParaRPr lang="zh-CN" altLang="en-US" sz="3000" b="1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A50866E-3DBD-4E3E-A29B-EFE77DD7E9B7}"/>
                  </a:ext>
                </a:extLst>
              </p:cNvPr>
              <p:cNvSpPr/>
              <p:nvPr/>
            </p:nvSpPr>
            <p:spPr>
              <a:xfrm>
                <a:off x="6220093" y="2599602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t</a:t>
                </a:r>
                <a:endParaRPr lang="zh-CN" altLang="en-US" sz="30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C38DEFF3-313F-4CF3-8927-B464304D6EB9}"/>
                  </a:ext>
                </a:extLst>
              </p:cNvPr>
              <p:cNvCxnSpPr>
                <a:cxnSpLocks/>
                <a:stCxn id="5" idx="7"/>
                <a:endCxn id="4" idx="3"/>
              </p:cNvCxnSpPr>
              <p:nvPr/>
            </p:nvCxnSpPr>
            <p:spPr>
              <a:xfrm flipV="1">
                <a:off x="4264184" y="1981200"/>
                <a:ext cx="742156" cy="718403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0AA3709-7299-4AE7-AA83-39FC4D235749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5489175" y="1981200"/>
              <a:ext cx="830916" cy="71840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95CA1B4-F738-40A8-9046-7387092FEE30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5483556" y="3182435"/>
              <a:ext cx="836535" cy="71840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DCC1427-BFD6-4998-98D7-14D92AA53581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4264184" y="3182438"/>
              <a:ext cx="736537" cy="71839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9A33DC6-20BA-4DFD-A022-8487CCF29EC6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 flipH="1">
              <a:off x="5242139" y="2081198"/>
              <a:ext cx="5619" cy="171964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98BE967-E0EC-4B19-A9D3-C445B353AAD5}"/>
                </a:ext>
              </a:extLst>
            </p:cNvPr>
            <p:cNvSpPr txBox="1"/>
            <p:nvPr/>
          </p:nvSpPr>
          <p:spPr>
            <a:xfrm>
              <a:off x="3388140" y="1739782"/>
              <a:ext cx="1067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1000(1)</a:t>
              </a:r>
              <a:endParaRPr lang="zh-CN" altLang="en-US" sz="20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3DF8CEE-D4F8-40BC-8E70-BB249ED3D6C2}"/>
                </a:ext>
              </a:extLst>
            </p:cNvPr>
            <p:cNvSpPr txBox="1"/>
            <p:nvPr/>
          </p:nvSpPr>
          <p:spPr>
            <a:xfrm>
              <a:off x="5970510" y="3600782"/>
              <a:ext cx="1067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1000(1)</a:t>
              </a:r>
              <a:endParaRPr lang="zh-CN" altLang="en-US" sz="2000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F32EC94-F85F-426A-BF7E-26E73C547DF0}"/>
                </a:ext>
              </a:extLst>
            </p:cNvPr>
            <p:cNvSpPr txBox="1"/>
            <p:nvPr/>
          </p:nvSpPr>
          <p:spPr>
            <a:xfrm>
              <a:off x="3758432" y="3541636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1000</a:t>
              </a:r>
              <a:endParaRPr lang="zh-CN" altLang="en-US" sz="2000" b="1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9D2933E-39FA-4614-B49D-92C9EB53EBA4}"/>
                </a:ext>
              </a:extLst>
            </p:cNvPr>
            <p:cNvSpPr txBox="1"/>
            <p:nvPr/>
          </p:nvSpPr>
          <p:spPr>
            <a:xfrm>
              <a:off x="5242138" y="2740962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1(1)</a:t>
              </a:r>
              <a:endParaRPr lang="zh-CN" altLang="en-US" sz="20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8711820-CAB0-4961-9673-3CCA7AC7B3A1}"/>
                </a:ext>
              </a:extLst>
            </p:cNvPr>
            <p:cNvSpPr txBox="1"/>
            <p:nvPr/>
          </p:nvSpPr>
          <p:spPr>
            <a:xfrm>
              <a:off x="5730593" y="1840263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1000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3350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746F0203-6EB3-46B0-8FDE-E539EFEA8AFE}"/>
              </a:ext>
            </a:extLst>
          </p:cNvPr>
          <p:cNvGrpSpPr/>
          <p:nvPr/>
        </p:nvGrpSpPr>
        <p:grpSpPr>
          <a:xfrm>
            <a:off x="3681351" y="1398367"/>
            <a:ext cx="3221573" cy="3085303"/>
            <a:chOff x="3681351" y="1398367"/>
            <a:chExt cx="3221573" cy="308530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D8DAEE8-18E3-4CBF-9B17-548EDA55CE7E}"/>
                </a:ext>
              </a:extLst>
            </p:cNvPr>
            <p:cNvGrpSpPr/>
            <p:nvPr/>
          </p:nvGrpSpPr>
          <p:grpSpPr>
            <a:xfrm>
              <a:off x="3681351" y="1398367"/>
              <a:ext cx="3221573" cy="3085303"/>
              <a:chOff x="3681351" y="1398367"/>
              <a:chExt cx="3221573" cy="3085303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4BD5AB4C-333F-41B8-A1C1-01DA394B6209}"/>
                  </a:ext>
                </a:extLst>
              </p:cNvPr>
              <p:cNvSpPr/>
              <p:nvPr/>
            </p:nvSpPr>
            <p:spPr>
              <a:xfrm>
                <a:off x="4906342" y="1398367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a</a:t>
                </a:r>
                <a:endParaRPr lang="zh-CN" altLang="en-US" sz="3000" b="1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735BF1D-6716-4EAC-95BB-D4B1A63451C6}"/>
                  </a:ext>
                </a:extLst>
              </p:cNvPr>
              <p:cNvSpPr/>
              <p:nvPr/>
            </p:nvSpPr>
            <p:spPr>
              <a:xfrm>
                <a:off x="3681351" y="2599605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s</a:t>
                </a:r>
                <a:endParaRPr lang="zh-CN" altLang="en-US" sz="3000" b="1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B6C384-6411-43A3-8C75-37E198531D79}"/>
                  </a:ext>
                </a:extLst>
              </p:cNvPr>
              <p:cNvSpPr/>
              <p:nvPr/>
            </p:nvSpPr>
            <p:spPr>
              <a:xfrm>
                <a:off x="4900723" y="3800839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b</a:t>
                </a:r>
                <a:endParaRPr lang="zh-CN" altLang="en-US" sz="3000" b="1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A50866E-3DBD-4E3E-A29B-EFE77DD7E9B7}"/>
                  </a:ext>
                </a:extLst>
              </p:cNvPr>
              <p:cNvSpPr/>
              <p:nvPr/>
            </p:nvSpPr>
            <p:spPr>
              <a:xfrm>
                <a:off x="6220093" y="2599602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t</a:t>
                </a:r>
                <a:endParaRPr lang="zh-CN" altLang="en-US" sz="30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C38DEFF3-313F-4CF3-8927-B464304D6EB9}"/>
                  </a:ext>
                </a:extLst>
              </p:cNvPr>
              <p:cNvCxnSpPr>
                <a:cxnSpLocks/>
                <a:stCxn id="5" idx="7"/>
                <a:endCxn id="4" idx="3"/>
              </p:cNvCxnSpPr>
              <p:nvPr/>
            </p:nvCxnSpPr>
            <p:spPr>
              <a:xfrm flipV="1">
                <a:off x="4264184" y="1981200"/>
                <a:ext cx="742156" cy="718403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0AA3709-7299-4AE7-AA83-39FC4D235749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5489175" y="1981200"/>
              <a:ext cx="830916" cy="71840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95CA1B4-F738-40A8-9046-7387092FEE30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5483556" y="3182435"/>
              <a:ext cx="836535" cy="71840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DCC1427-BFD6-4998-98D7-14D92AA53581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4264184" y="3182438"/>
              <a:ext cx="736537" cy="71839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9A33DC6-20BA-4DFD-A022-8487CCF29EC6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5242139" y="2081198"/>
              <a:ext cx="5619" cy="171964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98BE967-E0EC-4B19-A9D3-C445B353AAD5}"/>
                </a:ext>
              </a:extLst>
            </p:cNvPr>
            <p:cNvSpPr txBox="1"/>
            <p:nvPr/>
          </p:nvSpPr>
          <p:spPr>
            <a:xfrm>
              <a:off x="4425492" y="2399547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999</a:t>
              </a:r>
              <a:endParaRPr lang="zh-CN" altLang="en-US" sz="20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3DF8CEE-D4F8-40BC-8E70-BB249ED3D6C2}"/>
                </a:ext>
              </a:extLst>
            </p:cNvPr>
            <p:cNvSpPr txBox="1"/>
            <p:nvPr/>
          </p:nvSpPr>
          <p:spPr>
            <a:xfrm>
              <a:off x="5390988" y="3179993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999</a:t>
              </a:r>
              <a:endParaRPr lang="zh-CN" altLang="en-US" sz="2000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F32EC94-F85F-426A-BF7E-26E73C547DF0}"/>
                </a:ext>
              </a:extLst>
            </p:cNvPr>
            <p:cNvSpPr txBox="1"/>
            <p:nvPr/>
          </p:nvSpPr>
          <p:spPr>
            <a:xfrm>
              <a:off x="3852869" y="3500727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1000</a:t>
              </a:r>
              <a:endParaRPr lang="zh-CN" altLang="en-US" sz="2000" b="1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9D2933E-39FA-4614-B49D-92C9EB53EBA4}"/>
                </a:ext>
              </a:extLst>
            </p:cNvPr>
            <p:cNvSpPr txBox="1"/>
            <p:nvPr/>
          </p:nvSpPr>
          <p:spPr>
            <a:xfrm>
              <a:off x="5242138" y="27409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8711820-CAB0-4961-9673-3CCA7AC7B3A1}"/>
                </a:ext>
              </a:extLst>
            </p:cNvPr>
            <p:cNvSpPr txBox="1"/>
            <p:nvPr/>
          </p:nvSpPr>
          <p:spPr>
            <a:xfrm>
              <a:off x="5730593" y="1840263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1000</a:t>
              </a:r>
              <a:endParaRPr lang="zh-CN" altLang="en-US" sz="2000" b="1" dirty="0"/>
            </a:p>
          </p:txBody>
        </p:sp>
      </p:grp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58C3008-5D41-423E-ADCC-0744E269ECDC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rot="5400000">
            <a:off x="5642621" y="3223367"/>
            <a:ext cx="859822" cy="977955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07763B5-29E3-44A9-82D5-29B656C0BD84}"/>
              </a:ext>
            </a:extLst>
          </p:cNvPr>
          <p:cNvSpPr txBox="1"/>
          <p:nvPr/>
        </p:nvSpPr>
        <p:spPr>
          <a:xfrm>
            <a:off x="6217438" y="379214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10FA4A-BD61-4166-942D-2511CD5AE4DC}"/>
              </a:ext>
            </a:extLst>
          </p:cNvPr>
          <p:cNvSpPr txBox="1"/>
          <p:nvPr/>
        </p:nvSpPr>
        <p:spPr>
          <a:xfrm>
            <a:off x="3816141" y="174031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12ABC047-BC80-4E81-84A9-6B426073539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4034643" y="1727907"/>
            <a:ext cx="859822" cy="883575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8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746F0203-6EB3-46B0-8FDE-E539EFEA8AFE}"/>
              </a:ext>
            </a:extLst>
          </p:cNvPr>
          <p:cNvGrpSpPr/>
          <p:nvPr/>
        </p:nvGrpSpPr>
        <p:grpSpPr>
          <a:xfrm>
            <a:off x="3681351" y="1398367"/>
            <a:ext cx="3221573" cy="3085303"/>
            <a:chOff x="3681351" y="1398367"/>
            <a:chExt cx="3221573" cy="308530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D8DAEE8-18E3-4CBF-9B17-548EDA55CE7E}"/>
                </a:ext>
              </a:extLst>
            </p:cNvPr>
            <p:cNvGrpSpPr/>
            <p:nvPr/>
          </p:nvGrpSpPr>
          <p:grpSpPr>
            <a:xfrm>
              <a:off x="3681351" y="1398367"/>
              <a:ext cx="3221573" cy="3085303"/>
              <a:chOff x="3681351" y="1398367"/>
              <a:chExt cx="3221573" cy="3085303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4BD5AB4C-333F-41B8-A1C1-01DA394B6209}"/>
                  </a:ext>
                </a:extLst>
              </p:cNvPr>
              <p:cNvSpPr/>
              <p:nvPr/>
            </p:nvSpPr>
            <p:spPr>
              <a:xfrm>
                <a:off x="4906342" y="1398367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a</a:t>
                </a:r>
                <a:endParaRPr lang="zh-CN" altLang="en-US" sz="3000" b="1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735BF1D-6716-4EAC-95BB-D4B1A63451C6}"/>
                  </a:ext>
                </a:extLst>
              </p:cNvPr>
              <p:cNvSpPr/>
              <p:nvPr/>
            </p:nvSpPr>
            <p:spPr>
              <a:xfrm>
                <a:off x="3681351" y="2599605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s</a:t>
                </a:r>
                <a:endParaRPr lang="zh-CN" altLang="en-US" sz="3000" b="1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B6C384-6411-43A3-8C75-37E198531D79}"/>
                  </a:ext>
                </a:extLst>
              </p:cNvPr>
              <p:cNvSpPr/>
              <p:nvPr/>
            </p:nvSpPr>
            <p:spPr>
              <a:xfrm>
                <a:off x="4900723" y="3800839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b</a:t>
                </a:r>
                <a:endParaRPr lang="zh-CN" altLang="en-US" sz="3000" b="1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A50866E-3DBD-4E3E-A29B-EFE77DD7E9B7}"/>
                  </a:ext>
                </a:extLst>
              </p:cNvPr>
              <p:cNvSpPr/>
              <p:nvPr/>
            </p:nvSpPr>
            <p:spPr>
              <a:xfrm>
                <a:off x="6220093" y="2599602"/>
                <a:ext cx="682831" cy="68283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0" b="1" dirty="0"/>
                  <a:t>t</a:t>
                </a:r>
                <a:endParaRPr lang="zh-CN" altLang="en-US" sz="3000" b="1" dirty="0"/>
              </a:p>
            </p:txBody>
          </p: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0AA3709-7299-4AE7-AA83-39FC4D235749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5489175" y="1981200"/>
              <a:ext cx="830916" cy="71840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DCC1427-BFD6-4998-98D7-14D92AA53581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4264184" y="3182438"/>
              <a:ext cx="736537" cy="71839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9A33DC6-20BA-4DFD-A022-8487CCF29EC6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 flipH="1">
              <a:off x="5242139" y="2081198"/>
              <a:ext cx="5619" cy="171964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98BE967-E0EC-4B19-A9D3-C445B353AAD5}"/>
                </a:ext>
              </a:extLst>
            </p:cNvPr>
            <p:cNvSpPr txBox="1"/>
            <p:nvPr/>
          </p:nvSpPr>
          <p:spPr>
            <a:xfrm>
              <a:off x="3903637" y="173978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2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3DF8CEE-D4F8-40BC-8E70-BB249ED3D6C2}"/>
                </a:ext>
              </a:extLst>
            </p:cNvPr>
            <p:cNvSpPr txBox="1"/>
            <p:nvPr/>
          </p:nvSpPr>
          <p:spPr>
            <a:xfrm>
              <a:off x="6243389" y="3800839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F32EC94-F85F-426A-BF7E-26E73C547DF0}"/>
                </a:ext>
              </a:extLst>
            </p:cNvPr>
            <p:cNvSpPr txBox="1"/>
            <p:nvPr/>
          </p:nvSpPr>
          <p:spPr>
            <a:xfrm>
              <a:off x="4623389" y="3228945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2</a:t>
              </a:r>
              <a:endParaRPr lang="zh-CN" altLang="en-US" sz="2000" b="1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9D2933E-39FA-4614-B49D-92C9EB53EBA4}"/>
                </a:ext>
              </a:extLst>
            </p:cNvPr>
            <p:cNvSpPr txBox="1"/>
            <p:nvPr/>
          </p:nvSpPr>
          <p:spPr>
            <a:xfrm>
              <a:off x="5242138" y="27409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1</a:t>
              </a:r>
              <a:endParaRPr lang="zh-CN" altLang="en-US" sz="20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8711820-CAB0-4961-9673-3CCA7AC7B3A1}"/>
                </a:ext>
              </a:extLst>
            </p:cNvPr>
            <p:cNvSpPr txBox="1"/>
            <p:nvPr/>
          </p:nvSpPr>
          <p:spPr>
            <a:xfrm>
              <a:off x="5608384" y="227789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2</a:t>
              </a:r>
              <a:endParaRPr lang="zh-CN" altLang="en-US" sz="2000" b="1" dirty="0"/>
            </a:p>
          </p:txBody>
        </p:sp>
      </p:grp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0F1FF517-8866-49F6-A5A2-7C2FF8346EA0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rot="5400000">
            <a:off x="5642621" y="3223367"/>
            <a:ext cx="859822" cy="977955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D22BDC-17A7-47B0-8847-F5100E9F3F33}"/>
              </a:ext>
            </a:extLst>
          </p:cNvPr>
          <p:cNvCxnSpPr>
            <a:cxnSpLocks/>
            <a:stCxn id="6" idx="2"/>
            <a:endCxn id="5" idx="4"/>
          </p:cNvCxnSpPr>
          <p:nvPr/>
        </p:nvCxnSpPr>
        <p:spPr>
          <a:xfrm rot="10800000">
            <a:off x="4022767" y="3282437"/>
            <a:ext cx="877956" cy="859819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FE809E8-492A-4DF4-BA97-F9DF29055B7F}"/>
              </a:ext>
            </a:extLst>
          </p:cNvPr>
          <p:cNvSpPr txBox="1"/>
          <p:nvPr/>
        </p:nvSpPr>
        <p:spPr>
          <a:xfrm>
            <a:off x="3921925" y="374214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31E3205B-DA41-4DD6-A3C8-09B8611EB99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V="1">
            <a:off x="4022768" y="1739783"/>
            <a:ext cx="883575" cy="859822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935E8570-39F5-4315-BF0B-663A19CC9BE7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rot="16200000" flipV="1">
            <a:off x="5645432" y="1683525"/>
            <a:ext cx="859819" cy="972336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B6416ED-712D-4838-AF43-47503530335B}"/>
              </a:ext>
            </a:extLst>
          </p:cNvPr>
          <p:cNvSpPr txBox="1"/>
          <p:nvPr/>
        </p:nvSpPr>
        <p:spPr>
          <a:xfrm>
            <a:off x="6264544" y="17080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27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</Words>
  <Application>Microsoft Office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 </cp:lastModifiedBy>
  <cp:revision>5</cp:revision>
  <dcterms:created xsi:type="dcterms:W3CDTF">2020-06-10T08:31:39Z</dcterms:created>
  <dcterms:modified xsi:type="dcterms:W3CDTF">2020-06-10T09:26:10Z</dcterms:modified>
</cp:coreProperties>
</file>