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8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48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7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7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1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11FD-8F62-4359-A51B-52D19F5449F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1934-4738-4710-A794-74B3F7A8B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018025" y="1685678"/>
                <a:ext cx="8591786" cy="49214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If your problem is a non-constrained problem (one of the following two)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modify your previous code with stochastic strategy for large-scale problems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modify your previous code with coordinate update for high-dimensional problems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your problem is a constrained one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implement GD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for the following LS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problem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randomly generate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(0,1)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randomly generate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50×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(0,1)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report your result (from different starting points) and compare it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add noise,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e.g.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(0,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and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repeat the above and discuss</a:t>
                </a:r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018025" y="1685678"/>
                <a:ext cx="8591786" cy="4921498"/>
              </a:xfrm>
              <a:blipFill>
                <a:blip r:embed="rId2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Home Work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77DC6E-A497-4265-BBAE-180819FB9B0C}"/>
                  </a:ext>
                </a:extLst>
              </p:cNvPr>
              <p:cNvSpPr/>
              <p:nvPr/>
            </p:nvSpPr>
            <p:spPr>
              <a:xfrm>
                <a:off x="3246000" y="4241322"/>
                <a:ext cx="4562562" cy="492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𝐴𝑥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77DC6E-A497-4265-BBAE-180819FB9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00" y="4241322"/>
                <a:ext cx="4562562" cy="492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Xiaolin Huang</dc:creator>
  <cp:lastModifiedBy>Xiaolin Huang</cp:lastModifiedBy>
  <cp:revision>1</cp:revision>
  <dcterms:created xsi:type="dcterms:W3CDTF">2020-07-02T05:56:16Z</dcterms:created>
  <dcterms:modified xsi:type="dcterms:W3CDTF">2020-07-02T05:56:19Z</dcterms:modified>
</cp:coreProperties>
</file>