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B4560-C7FD-4A1E-AFD8-55FB1B14C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DD2AE6-D8F4-4A9B-AFD1-5563FC5A7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FF03-3E2F-41A2-BD6D-85FB7B7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F616-DC79-43B5-AE50-8034BC0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6D19B-4F35-42A4-901D-CEC3D1BB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23099-685A-4117-B5BC-38724C57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5B186C-57B0-426A-B583-D48E82B4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3BAE1-FCD1-4F88-B682-E2EBC013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09D86-379D-4870-97C1-71E8BC3B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D9849-F015-4DA6-92B0-80041AC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CFC030-62C8-4EBF-8E2A-8B39F7C3B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E40AA1-484D-4240-9A17-3BBA5C44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0C501-5A13-486F-B622-6B5227C2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441F6-DF08-45ED-9E70-6FC2F1E1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6BEEE-84C9-4E9D-8DEB-7968063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3590-79E3-40FF-8423-7FC510CB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3FFAA-3C21-48F0-9281-793F961D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0AA2-2F92-4467-A919-BE7C862F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FE87-A174-4180-AF15-13CC7D6D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D756B-8AC2-474D-9CBE-FD40AFA8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CA69-2145-4AD6-84DD-8E7F793A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49281-ED54-4B7A-BBB2-5EB75428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07288-6170-4DF9-8E60-217CE89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BF65F-C976-4580-A288-BBD4CC65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71321-08EF-41F7-8595-9CA3500E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84E66-08FD-4CB8-B553-0EF50520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11628-D2DC-4EB7-BE93-6DB7CBED2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78ED1-D22D-4023-BD1B-DDCD86D6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4B8CE-404E-4F7B-8FC6-0E75D88B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8047E-74B1-4213-885D-570007D4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12788-55AD-4BB9-999C-37B99AC8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D344E-2A9C-40D7-A0C6-A1624821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1DFE1-FC40-4A3E-A33A-FE8C254A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0C372-B9C3-4F74-A303-F763B4E10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320D5E-7C8A-43ED-B243-1451E888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81BBE3-C3FE-4063-B3D6-26618AD43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AA6C9-D39C-4245-915F-0C1D50C4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1996A-EC42-4319-BE30-AB9DC49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12751-46AB-407B-B0CF-FC9BEE9D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2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F943-0CB1-4D50-B9AD-3EB91945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886CD-CFC8-4964-A45F-182772A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F3EDD-C6E9-498C-B0E2-82C1C12D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B21614-5D34-474E-A6B3-3D5DD63C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1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EAB18-5F2D-42EE-879F-9DEE7898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B9705-A460-4B97-836C-D5985198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5CE86-1EEC-4BE6-B041-ADB7EA63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9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A9C6C-42E6-4E42-B1F0-E9A76FE4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AAA03-06F4-419A-BC3D-718B7D24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B60D8-FD30-4CB1-B2BC-A89F59273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46670-92C0-4D82-99C8-F2AB8D5B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88DB-13B9-4B82-9EFD-F0D390D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27613-2209-4B1A-BFC8-EF0455AC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1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1EEC8-DB3C-408A-8413-C3323BE5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FF66EE-22CE-44D1-B9AC-7AD2FCDC6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1E5F3-9932-4FDA-A6D3-EB81D975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0579F-56F9-45B9-AA3B-B5BD5985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98AB5-DB1A-4BAA-8567-662511A0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A0B8C-07C5-4933-975C-AA7BAE8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468CEC-9798-4834-A3E2-8A1AFB9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25870-0C2B-47EF-84E8-C60B4BE4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49E9F-09BD-4909-82B7-071CECEFE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5E5E-1C88-459E-80F1-A1FB1A4034F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8F256-DFEE-4FFB-BF69-FC51345AB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0FF27-9BE5-4C95-9DFB-8A4018B9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6A01-1EC8-4A9B-9FC0-1EEA55EE2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E521A2-6A9C-490A-A11D-A8726B2FD218}"/>
              </a:ext>
            </a:extLst>
          </p:cNvPr>
          <p:cNvGrpSpPr/>
          <p:nvPr/>
        </p:nvGrpSpPr>
        <p:grpSpPr>
          <a:xfrm>
            <a:off x="3809835" y="956930"/>
            <a:ext cx="3980286" cy="4625821"/>
            <a:chOff x="3809835" y="956930"/>
            <a:chExt cx="3980286" cy="462582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4AB16FA-ECA5-408F-B36A-CC5F73114956}"/>
                </a:ext>
              </a:extLst>
            </p:cNvPr>
            <p:cNvGrpSpPr/>
            <p:nvPr/>
          </p:nvGrpSpPr>
          <p:grpSpPr>
            <a:xfrm>
              <a:off x="3809835" y="956930"/>
              <a:ext cx="3980286" cy="4625821"/>
              <a:chOff x="3554654" y="191386"/>
              <a:chExt cx="3980286" cy="4625821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2886B5BC-6544-4E55-980D-054F25A59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654" y="4481166"/>
                <a:ext cx="398028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E8A67C74-4E21-4BE2-A36F-55A71C428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5528" y="191386"/>
                <a:ext cx="0" cy="462582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9B1A2B8-0F08-488D-9DE3-5B4763599CFE}"/>
                </a:ext>
              </a:extLst>
            </p:cNvPr>
            <p:cNvCxnSpPr>
              <a:cxnSpLocks/>
            </p:cNvCxnSpPr>
            <p:nvPr/>
          </p:nvCxnSpPr>
          <p:spPr>
            <a:xfrm>
              <a:off x="3809835" y="5108486"/>
              <a:ext cx="398028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A9636E-82C9-435F-9761-F930AC10B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09835" y="4796598"/>
              <a:ext cx="398028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3B1CB18-6394-49DE-AED8-85F5F6BF5E29}"/>
                </a:ext>
              </a:extLst>
            </p:cNvPr>
            <p:cNvCxnSpPr>
              <a:cxnSpLocks/>
            </p:cNvCxnSpPr>
            <p:nvPr/>
          </p:nvCxnSpPr>
          <p:spPr>
            <a:xfrm>
              <a:off x="3809835" y="4151557"/>
              <a:ext cx="398028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A0F14E-8F3B-4FB0-9EBC-0D387E7497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9835" y="2981974"/>
              <a:ext cx="398028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899C1F1-BF31-4852-A170-A74D4F4302B9}"/>
                </a:ext>
              </a:extLst>
            </p:cNvPr>
            <p:cNvCxnSpPr>
              <a:cxnSpLocks/>
            </p:cNvCxnSpPr>
            <p:nvPr/>
          </p:nvCxnSpPr>
          <p:spPr>
            <a:xfrm>
              <a:off x="3809835" y="1096468"/>
              <a:ext cx="398028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F9D7666-AB2E-4584-9477-16BE136E567D}"/>
              </a:ext>
            </a:extLst>
          </p:cNvPr>
          <p:cNvSpPr txBox="1"/>
          <p:nvPr/>
        </p:nvSpPr>
        <p:spPr>
          <a:xfrm>
            <a:off x="3217754" y="50620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l=0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DD1B1E-445D-48F5-A547-39B4E1C5713A}"/>
              </a:ext>
            </a:extLst>
          </p:cNvPr>
          <p:cNvSpPr txBox="1"/>
          <p:nvPr/>
        </p:nvSpPr>
        <p:spPr>
          <a:xfrm>
            <a:off x="3214045" y="48773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l=1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DFA3B0-B90C-41D0-9A49-3536E878998F}"/>
              </a:ext>
            </a:extLst>
          </p:cNvPr>
          <p:cNvSpPr txBox="1"/>
          <p:nvPr/>
        </p:nvSpPr>
        <p:spPr>
          <a:xfrm>
            <a:off x="3210336" y="46119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l=2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F41295-FA95-4467-966D-7F6FA5E2F592}"/>
              </a:ext>
            </a:extLst>
          </p:cNvPr>
          <p:cNvSpPr txBox="1"/>
          <p:nvPr/>
        </p:nvSpPr>
        <p:spPr>
          <a:xfrm>
            <a:off x="3217754" y="397715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l=3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3591AD-3259-4980-9A99-AF16E126CA42}"/>
              </a:ext>
            </a:extLst>
          </p:cNvPr>
          <p:cNvSpPr txBox="1"/>
          <p:nvPr/>
        </p:nvSpPr>
        <p:spPr>
          <a:xfrm>
            <a:off x="3184091" y="27973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l=4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676AE4-98EA-4AFE-957C-8D87A95F9712}"/>
              </a:ext>
            </a:extLst>
          </p:cNvPr>
          <p:cNvSpPr txBox="1"/>
          <p:nvPr/>
        </p:nvSpPr>
        <p:spPr>
          <a:xfrm>
            <a:off x="3270752" y="90190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l=5</a:t>
            </a:r>
            <a:endParaRPr lang="zh-CN" altLang="en-US" b="1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70D02D4-7B01-4087-93B0-87FE3547BEB5}"/>
              </a:ext>
            </a:extLst>
          </p:cNvPr>
          <p:cNvGrpSpPr/>
          <p:nvPr/>
        </p:nvGrpSpPr>
        <p:grpSpPr>
          <a:xfrm>
            <a:off x="1734418" y="956930"/>
            <a:ext cx="1479627" cy="4552151"/>
            <a:chOff x="7822679" y="950038"/>
            <a:chExt cx="1479627" cy="455215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A659974-26AE-451C-9B73-AE8B0EF2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8081" y="4796598"/>
              <a:ext cx="1327218" cy="39372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B7D68DD-44EE-416E-8D14-2D8DEDB29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081" y="5127520"/>
              <a:ext cx="1314518" cy="374669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7218C779-B860-47CD-ADCC-EF237AC3A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7132" y="4660066"/>
              <a:ext cx="1308167" cy="273064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FB465454-B628-4342-9BA6-3AB06E85E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7132" y="4025288"/>
              <a:ext cx="1422473" cy="273064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BED2B74F-5448-40F2-B249-10C68D421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2679" y="2832712"/>
              <a:ext cx="1397072" cy="26671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9EEE543-AB49-455C-BB40-6D7547945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67132" y="950038"/>
              <a:ext cx="1435174" cy="273064"/>
            </a:xfrm>
            <a:prstGeom prst="rect">
              <a:avLst/>
            </a:prstGeom>
          </p:spPr>
        </p:pic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FA6C6BD-C6E6-4FC4-BC3C-DB8F0EF58673}"/>
              </a:ext>
            </a:extLst>
          </p:cNvPr>
          <p:cNvCxnSpPr>
            <a:cxnSpLocks/>
          </p:cNvCxnSpPr>
          <p:nvPr/>
        </p:nvCxnSpPr>
        <p:spPr>
          <a:xfrm>
            <a:off x="5799978" y="1096468"/>
            <a:ext cx="0" cy="18855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C2989A7-4274-47CE-8ABE-C38A3D141DC4}"/>
              </a:ext>
            </a:extLst>
          </p:cNvPr>
          <p:cNvCxnSpPr>
            <a:cxnSpLocks/>
          </p:cNvCxnSpPr>
          <p:nvPr/>
        </p:nvCxnSpPr>
        <p:spPr>
          <a:xfrm>
            <a:off x="5938201" y="2992237"/>
            <a:ext cx="0" cy="11695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A542EA3-E181-4E59-AEC6-6BEACAB0894D}"/>
              </a:ext>
            </a:extLst>
          </p:cNvPr>
          <p:cNvCxnSpPr>
            <a:cxnSpLocks/>
          </p:cNvCxnSpPr>
          <p:nvPr/>
        </p:nvCxnSpPr>
        <p:spPr>
          <a:xfrm>
            <a:off x="6094145" y="4161820"/>
            <a:ext cx="0" cy="6347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C6FEF35-66B5-42AC-9710-E01F75BB7937}"/>
              </a:ext>
            </a:extLst>
          </p:cNvPr>
          <p:cNvCxnSpPr>
            <a:cxnSpLocks/>
          </p:cNvCxnSpPr>
          <p:nvPr/>
        </p:nvCxnSpPr>
        <p:spPr>
          <a:xfrm>
            <a:off x="6221737" y="4796598"/>
            <a:ext cx="0" cy="2977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1EEA01-4CD3-467C-87BE-0B145D01D665}"/>
              </a:ext>
            </a:extLst>
          </p:cNvPr>
          <p:cNvCxnSpPr>
            <a:cxnSpLocks/>
          </p:cNvCxnSpPr>
          <p:nvPr/>
        </p:nvCxnSpPr>
        <p:spPr>
          <a:xfrm>
            <a:off x="6377680" y="5094310"/>
            <a:ext cx="0" cy="1467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8C222C62-DC9B-484D-8FFD-CFCF3EFE4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201" y="1931220"/>
            <a:ext cx="2133710" cy="26036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BC3993F-64D2-4221-A3B9-6E33216D8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145" y="3419086"/>
            <a:ext cx="2260716" cy="215911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02BECF7-1162-48C6-80D1-8222CB50B6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737" y="4347649"/>
            <a:ext cx="2267067" cy="260363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ACBF995-8BDA-4CA0-8313-1DFD0E27C8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9329" y="4832255"/>
            <a:ext cx="2184512" cy="247663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F7771DF-F75B-44FE-8651-CF14597ECD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1630" y="5094310"/>
            <a:ext cx="2165461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3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3</cp:revision>
  <dcterms:created xsi:type="dcterms:W3CDTF">2020-07-21T05:27:12Z</dcterms:created>
  <dcterms:modified xsi:type="dcterms:W3CDTF">2020-07-21T06:06:11Z</dcterms:modified>
</cp:coreProperties>
</file>