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7" r:id="rId3"/>
    <p:sldId id="258" r:id="rId4"/>
    <p:sldId id="259" r:id="rId5"/>
    <p:sldId id="260" r:id="rId6"/>
    <p:sldId id="261" r:id="rId7"/>
    <p:sldId id="262" r:id="rId8"/>
    <p:sldId id="263" r:id="rId9"/>
    <p:sldId id="264" r:id="rId10"/>
    <p:sldId id="265" r:id="rId11"/>
    <p:sldId id="266" r:id="rId12"/>
    <p:sldId id="267"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42" d="100"/>
          <a:sy n="42" d="100"/>
        </p:scale>
        <p:origin x="84"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AECA8-BD68-4E9C-96B6-D22FC30E7C9D}" type="datetimeFigureOut">
              <a:rPr lang="en-US" smtClean="0"/>
              <a:t>10/12/2015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24E63-D7FB-4DCC-A53C-05C696C0281F}" type="slidenum">
              <a:rPr lang="en-US" smtClean="0"/>
              <a:t>‹#›</a:t>
            </a:fld>
            <a:endParaRPr lang="en-US"/>
          </a:p>
        </p:txBody>
      </p:sp>
    </p:spTree>
    <p:extLst>
      <p:ext uri="{BB962C8B-B14F-4D97-AF65-F5344CB8AC3E}">
        <p14:creationId xmlns:p14="http://schemas.microsoft.com/office/powerpoint/2010/main" val="2275520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C82E32"/>
                </a:solidFill>
                <a:latin typeface="Arial" panose="020B0604020202020204" pitchFamily="34" charset="0"/>
                <a:ea typeface="ＭＳ Ｐゴシック" panose="020B0600070205080204" pitchFamily="34" charset="-128"/>
              </a:defRPr>
            </a:lvl1pPr>
            <a:lvl2pPr marL="742950" indent="-285750">
              <a:defRPr sz="2400" b="1">
                <a:solidFill>
                  <a:srgbClr val="C82E32"/>
                </a:solidFill>
                <a:latin typeface="Arial" panose="020B0604020202020204" pitchFamily="34" charset="0"/>
                <a:ea typeface="ＭＳ Ｐゴシック" panose="020B0600070205080204" pitchFamily="34" charset="-128"/>
              </a:defRPr>
            </a:lvl2pPr>
            <a:lvl3pPr marL="1143000" indent="-228600">
              <a:defRPr sz="2400" b="1">
                <a:solidFill>
                  <a:srgbClr val="C82E32"/>
                </a:solidFill>
                <a:latin typeface="Arial" panose="020B0604020202020204" pitchFamily="34" charset="0"/>
                <a:ea typeface="ＭＳ Ｐゴシック" panose="020B0600070205080204" pitchFamily="34" charset="-128"/>
              </a:defRPr>
            </a:lvl3pPr>
            <a:lvl4pPr marL="1600200" indent="-228600">
              <a:defRPr sz="2400" b="1">
                <a:solidFill>
                  <a:srgbClr val="C82E32"/>
                </a:solidFill>
                <a:latin typeface="Arial" panose="020B0604020202020204" pitchFamily="34" charset="0"/>
                <a:ea typeface="ＭＳ Ｐゴシック" panose="020B0600070205080204" pitchFamily="34" charset="-128"/>
              </a:defRPr>
            </a:lvl4pPr>
            <a:lvl5pPr marL="2057400" indent="-228600">
              <a:defRPr sz="2400" b="1">
                <a:solidFill>
                  <a:srgbClr val="C82E3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9pPr>
          </a:lstStyle>
          <a:p>
            <a:fld id="{BCB8CC4C-8C9C-4326-B4A9-A5B15FC71E3E}" type="slidenum">
              <a:rPr lang="en-US" altLang="en-US" sz="1200" b="0" smtClean="0">
                <a:solidFill>
                  <a:srgbClr val="000000"/>
                </a:solidFill>
              </a:rPr>
              <a:pPr/>
              <a:t>2</a:t>
            </a:fld>
            <a:endParaRPr lang="en-US" altLang="en-US" sz="1200" b="0" smtClean="0">
              <a:solidFill>
                <a:srgbClr val="000000"/>
              </a:solidFill>
            </a:endParaRPr>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7074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C82E32"/>
                </a:solidFill>
                <a:latin typeface="Arial" panose="020B0604020202020204" pitchFamily="34" charset="0"/>
                <a:ea typeface="ＭＳ Ｐゴシック" panose="020B0600070205080204" pitchFamily="34" charset="-128"/>
              </a:defRPr>
            </a:lvl1pPr>
            <a:lvl2pPr marL="742950" indent="-285750">
              <a:defRPr sz="2400" b="1">
                <a:solidFill>
                  <a:srgbClr val="C82E32"/>
                </a:solidFill>
                <a:latin typeface="Arial" panose="020B0604020202020204" pitchFamily="34" charset="0"/>
                <a:ea typeface="ＭＳ Ｐゴシック" panose="020B0600070205080204" pitchFamily="34" charset="-128"/>
              </a:defRPr>
            </a:lvl2pPr>
            <a:lvl3pPr marL="1143000" indent="-228600">
              <a:defRPr sz="2400" b="1">
                <a:solidFill>
                  <a:srgbClr val="C82E32"/>
                </a:solidFill>
                <a:latin typeface="Arial" panose="020B0604020202020204" pitchFamily="34" charset="0"/>
                <a:ea typeface="ＭＳ Ｐゴシック" panose="020B0600070205080204" pitchFamily="34" charset="-128"/>
              </a:defRPr>
            </a:lvl3pPr>
            <a:lvl4pPr marL="1600200" indent="-228600">
              <a:defRPr sz="2400" b="1">
                <a:solidFill>
                  <a:srgbClr val="C82E32"/>
                </a:solidFill>
                <a:latin typeface="Arial" panose="020B0604020202020204" pitchFamily="34" charset="0"/>
                <a:ea typeface="ＭＳ Ｐゴシック" panose="020B0600070205080204" pitchFamily="34" charset="-128"/>
              </a:defRPr>
            </a:lvl4pPr>
            <a:lvl5pPr marL="2057400" indent="-228600">
              <a:defRPr sz="2400" b="1">
                <a:solidFill>
                  <a:srgbClr val="C82E3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9pPr>
          </a:lstStyle>
          <a:p>
            <a:fld id="{298DB85C-B85F-40A7-9C83-3D1BBE13B226}" type="slidenum">
              <a:rPr lang="en-US" altLang="en-US" sz="1200" b="0" smtClean="0">
                <a:solidFill>
                  <a:srgbClr val="000000"/>
                </a:solidFill>
              </a:rPr>
              <a:pPr/>
              <a:t>4</a:t>
            </a:fld>
            <a:endParaRPr lang="en-US" altLang="en-US" sz="1200" b="0" smtClean="0">
              <a:solidFill>
                <a:srgbClr val="000000"/>
              </a:solidFill>
            </a:endParaRPr>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4192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C82E32"/>
                </a:solidFill>
                <a:latin typeface="Arial" panose="020B0604020202020204" pitchFamily="34" charset="0"/>
                <a:ea typeface="ＭＳ Ｐゴシック" panose="020B0600070205080204" pitchFamily="34" charset="-128"/>
              </a:defRPr>
            </a:lvl1pPr>
            <a:lvl2pPr marL="742950" indent="-285750">
              <a:defRPr sz="2400" b="1">
                <a:solidFill>
                  <a:srgbClr val="C82E32"/>
                </a:solidFill>
                <a:latin typeface="Arial" panose="020B0604020202020204" pitchFamily="34" charset="0"/>
                <a:ea typeface="ＭＳ Ｐゴシック" panose="020B0600070205080204" pitchFamily="34" charset="-128"/>
              </a:defRPr>
            </a:lvl2pPr>
            <a:lvl3pPr marL="1143000" indent="-228600">
              <a:defRPr sz="2400" b="1">
                <a:solidFill>
                  <a:srgbClr val="C82E32"/>
                </a:solidFill>
                <a:latin typeface="Arial" panose="020B0604020202020204" pitchFamily="34" charset="0"/>
                <a:ea typeface="ＭＳ Ｐゴシック" panose="020B0600070205080204" pitchFamily="34" charset="-128"/>
              </a:defRPr>
            </a:lvl3pPr>
            <a:lvl4pPr marL="1600200" indent="-228600">
              <a:defRPr sz="2400" b="1">
                <a:solidFill>
                  <a:srgbClr val="C82E32"/>
                </a:solidFill>
                <a:latin typeface="Arial" panose="020B0604020202020204" pitchFamily="34" charset="0"/>
                <a:ea typeface="ＭＳ Ｐゴシック" panose="020B0600070205080204" pitchFamily="34" charset="-128"/>
              </a:defRPr>
            </a:lvl4pPr>
            <a:lvl5pPr marL="2057400" indent="-228600">
              <a:defRPr sz="2400" b="1">
                <a:solidFill>
                  <a:srgbClr val="C82E3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9pPr>
          </a:lstStyle>
          <a:p>
            <a:fld id="{48DA02E4-CA0B-4B78-913F-9B08AEF10853}" type="slidenum">
              <a:rPr lang="en-US" altLang="en-US" sz="1200" b="0" smtClean="0">
                <a:solidFill>
                  <a:srgbClr val="000000"/>
                </a:solidFill>
              </a:rPr>
              <a:pPr/>
              <a:t>5</a:t>
            </a:fld>
            <a:endParaRPr lang="en-US" altLang="en-US" sz="1200" b="0" smtClean="0">
              <a:solidFill>
                <a:srgbClr val="000000"/>
              </a:solidFill>
            </a:endParaRPr>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947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C82E32"/>
                </a:solidFill>
                <a:latin typeface="Arial" panose="020B0604020202020204" pitchFamily="34" charset="0"/>
                <a:ea typeface="ＭＳ Ｐゴシック" panose="020B0600070205080204" pitchFamily="34" charset="-128"/>
              </a:defRPr>
            </a:lvl1pPr>
            <a:lvl2pPr marL="742950" indent="-285750">
              <a:defRPr sz="2400" b="1">
                <a:solidFill>
                  <a:srgbClr val="C82E32"/>
                </a:solidFill>
                <a:latin typeface="Arial" panose="020B0604020202020204" pitchFamily="34" charset="0"/>
                <a:ea typeface="ＭＳ Ｐゴシック" panose="020B0600070205080204" pitchFamily="34" charset="-128"/>
              </a:defRPr>
            </a:lvl2pPr>
            <a:lvl3pPr marL="1143000" indent="-228600">
              <a:defRPr sz="2400" b="1">
                <a:solidFill>
                  <a:srgbClr val="C82E32"/>
                </a:solidFill>
                <a:latin typeface="Arial" panose="020B0604020202020204" pitchFamily="34" charset="0"/>
                <a:ea typeface="ＭＳ Ｐゴシック" panose="020B0600070205080204" pitchFamily="34" charset="-128"/>
              </a:defRPr>
            </a:lvl3pPr>
            <a:lvl4pPr marL="1600200" indent="-228600">
              <a:defRPr sz="2400" b="1">
                <a:solidFill>
                  <a:srgbClr val="C82E32"/>
                </a:solidFill>
                <a:latin typeface="Arial" panose="020B0604020202020204" pitchFamily="34" charset="0"/>
                <a:ea typeface="ＭＳ Ｐゴシック" panose="020B0600070205080204" pitchFamily="34" charset="-128"/>
              </a:defRPr>
            </a:lvl4pPr>
            <a:lvl5pPr marL="2057400" indent="-228600">
              <a:defRPr sz="2400" b="1">
                <a:solidFill>
                  <a:srgbClr val="C82E3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9pPr>
          </a:lstStyle>
          <a:p>
            <a:fld id="{0C8EB30C-932B-4503-AD0B-0E25A3598F2B}" type="slidenum">
              <a:rPr lang="en-US" altLang="en-US" sz="1200" b="0" smtClean="0">
                <a:solidFill>
                  <a:srgbClr val="000000"/>
                </a:solidFill>
              </a:rPr>
              <a:pPr/>
              <a:t>6</a:t>
            </a:fld>
            <a:endParaRPr lang="en-US" altLang="en-US" sz="1200" b="0" smtClean="0">
              <a:solidFill>
                <a:srgbClr val="000000"/>
              </a:solidFill>
            </a:endParaRPr>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9553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C82E32"/>
                </a:solidFill>
                <a:latin typeface="Arial" panose="020B0604020202020204" pitchFamily="34" charset="0"/>
                <a:ea typeface="ＭＳ Ｐゴシック" panose="020B0600070205080204" pitchFamily="34" charset="-128"/>
              </a:defRPr>
            </a:lvl1pPr>
            <a:lvl2pPr marL="742950" indent="-285750">
              <a:defRPr sz="2400" b="1">
                <a:solidFill>
                  <a:srgbClr val="C82E32"/>
                </a:solidFill>
                <a:latin typeface="Arial" panose="020B0604020202020204" pitchFamily="34" charset="0"/>
                <a:ea typeface="ＭＳ Ｐゴシック" panose="020B0600070205080204" pitchFamily="34" charset="-128"/>
              </a:defRPr>
            </a:lvl2pPr>
            <a:lvl3pPr marL="1143000" indent="-228600">
              <a:defRPr sz="2400" b="1">
                <a:solidFill>
                  <a:srgbClr val="C82E32"/>
                </a:solidFill>
                <a:latin typeface="Arial" panose="020B0604020202020204" pitchFamily="34" charset="0"/>
                <a:ea typeface="ＭＳ Ｐゴシック" panose="020B0600070205080204" pitchFamily="34" charset="-128"/>
              </a:defRPr>
            </a:lvl3pPr>
            <a:lvl4pPr marL="1600200" indent="-228600">
              <a:defRPr sz="2400" b="1">
                <a:solidFill>
                  <a:srgbClr val="C82E32"/>
                </a:solidFill>
                <a:latin typeface="Arial" panose="020B0604020202020204" pitchFamily="34" charset="0"/>
                <a:ea typeface="ＭＳ Ｐゴシック" panose="020B0600070205080204" pitchFamily="34" charset="-128"/>
              </a:defRPr>
            </a:lvl4pPr>
            <a:lvl5pPr marL="2057400" indent="-228600">
              <a:defRPr sz="2400" b="1">
                <a:solidFill>
                  <a:srgbClr val="C82E3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9pPr>
          </a:lstStyle>
          <a:p>
            <a:fld id="{7D177638-D4F1-48B0-AA7F-4504E98A4337}" type="slidenum">
              <a:rPr lang="en-US" altLang="en-US" sz="1200" b="0" smtClean="0">
                <a:solidFill>
                  <a:srgbClr val="000000"/>
                </a:solidFill>
              </a:rPr>
              <a:pPr/>
              <a:t>8</a:t>
            </a:fld>
            <a:endParaRPr lang="en-US" altLang="en-US" sz="1200" b="0" smtClean="0">
              <a:solidFill>
                <a:srgbClr val="000000"/>
              </a:solidFill>
            </a:endParaRPr>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4123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C82E32"/>
                </a:solidFill>
                <a:latin typeface="Arial" panose="020B0604020202020204" pitchFamily="34" charset="0"/>
                <a:ea typeface="ＭＳ Ｐゴシック" panose="020B0600070205080204" pitchFamily="34" charset="-128"/>
              </a:defRPr>
            </a:lvl1pPr>
            <a:lvl2pPr marL="742950" indent="-285750">
              <a:defRPr sz="2400" b="1">
                <a:solidFill>
                  <a:srgbClr val="C82E32"/>
                </a:solidFill>
                <a:latin typeface="Arial" panose="020B0604020202020204" pitchFamily="34" charset="0"/>
                <a:ea typeface="ＭＳ Ｐゴシック" panose="020B0600070205080204" pitchFamily="34" charset="-128"/>
              </a:defRPr>
            </a:lvl2pPr>
            <a:lvl3pPr marL="1143000" indent="-228600">
              <a:defRPr sz="2400" b="1">
                <a:solidFill>
                  <a:srgbClr val="C82E32"/>
                </a:solidFill>
                <a:latin typeface="Arial" panose="020B0604020202020204" pitchFamily="34" charset="0"/>
                <a:ea typeface="ＭＳ Ｐゴシック" panose="020B0600070205080204" pitchFamily="34" charset="-128"/>
              </a:defRPr>
            </a:lvl3pPr>
            <a:lvl4pPr marL="1600200" indent="-228600">
              <a:defRPr sz="2400" b="1">
                <a:solidFill>
                  <a:srgbClr val="C82E32"/>
                </a:solidFill>
                <a:latin typeface="Arial" panose="020B0604020202020204" pitchFamily="34" charset="0"/>
                <a:ea typeface="ＭＳ Ｐゴシック" panose="020B0600070205080204" pitchFamily="34" charset="-128"/>
              </a:defRPr>
            </a:lvl4pPr>
            <a:lvl5pPr marL="2057400" indent="-228600">
              <a:defRPr sz="2400" b="1">
                <a:solidFill>
                  <a:srgbClr val="C82E3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9pPr>
          </a:lstStyle>
          <a:p>
            <a:fld id="{E6D18154-B738-406B-A1EB-E71EA92131C2}" type="slidenum">
              <a:rPr lang="en-US" altLang="en-US" sz="1200" b="0" smtClean="0">
                <a:solidFill>
                  <a:srgbClr val="000000"/>
                </a:solidFill>
              </a:rPr>
              <a:pPr/>
              <a:t>9</a:t>
            </a:fld>
            <a:endParaRPr lang="en-US" altLang="en-US" sz="1200" b="0" smtClean="0">
              <a:solidFill>
                <a:srgbClr val="000000"/>
              </a:solidFill>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2289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C82E32"/>
                </a:solidFill>
                <a:latin typeface="Arial" panose="020B0604020202020204" pitchFamily="34" charset="0"/>
                <a:ea typeface="ＭＳ Ｐゴシック" panose="020B0600070205080204" pitchFamily="34" charset="-128"/>
              </a:defRPr>
            </a:lvl1pPr>
            <a:lvl2pPr marL="742950" indent="-285750">
              <a:defRPr sz="2400" b="1">
                <a:solidFill>
                  <a:srgbClr val="C82E32"/>
                </a:solidFill>
                <a:latin typeface="Arial" panose="020B0604020202020204" pitchFamily="34" charset="0"/>
                <a:ea typeface="ＭＳ Ｐゴシック" panose="020B0600070205080204" pitchFamily="34" charset="-128"/>
              </a:defRPr>
            </a:lvl2pPr>
            <a:lvl3pPr marL="1143000" indent="-228600">
              <a:defRPr sz="2400" b="1">
                <a:solidFill>
                  <a:srgbClr val="C82E32"/>
                </a:solidFill>
                <a:latin typeface="Arial" panose="020B0604020202020204" pitchFamily="34" charset="0"/>
                <a:ea typeface="ＭＳ Ｐゴシック" panose="020B0600070205080204" pitchFamily="34" charset="-128"/>
              </a:defRPr>
            </a:lvl3pPr>
            <a:lvl4pPr marL="1600200" indent="-228600">
              <a:defRPr sz="2400" b="1">
                <a:solidFill>
                  <a:srgbClr val="C82E32"/>
                </a:solidFill>
                <a:latin typeface="Arial" panose="020B0604020202020204" pitchFamily="34" charset="0"/>
                <a:ea typeface="ＭＳ Ｐゴシック" panose="020B0600070205080204" pitchFamily="34" charset="-128"/>
              </a:defRPr>
            </a:lvl4pPr>
            <a:lvl5pPr marL="2057400" indent="-228600">
              <a:defRPr sz="2400" b="1">
                <a:solidFill>
                  <a:srgbClr val="C82E3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9pPr>
          </a:lstStyle>
          <a:p>
            <a:fld id="{84DCC8DD-BFF8-4C58-A6CC-EEAE4AEA019D}" type="slidenum">
              <a:rPr lang="zh-CN" altLang="en-US" sz="1200" b="0" smtClean="0">
                <a:solidFill>
                  <a:srgbClr val="000000"/>
                </a:solidFill>
              </a:rPr>
              <a:pPr/>
              <a:t>11</a:t>
            </a:fld>
            <a:endParaRPr lang="en-US" altLang="zh-CN" sz="1200" b="0" smtClean="0">
              <a:solidFill>
                <a:srgbClr val="000000"/>
              </a:solidFill>
            </a:endParaRPr>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a typeface="ＭＳ Ｐゴシック" panose="020B0600070205080204" pitchFamily="34" charset="-128"/>
            </a:endParaRPr>
          </a:p>
        </p:txBody>
      </p:sp>
      <p:sp>
        <p:nvSpPr>
          <p:cNvPr id="73733" name="Text Box 4"/>
          <p:cNvSpPr txBox="1">
            <a:spLocks noChangeArrowheads="1"/>
          </p:cNvSpPr>
          <p:nvPr>
            <p:custDataLst>
              <p:tags r:id="rId1"/>
            </p:custDataLst>
          </p:nvPr>
        </p:nvSpPr>
        <p:spPr bwMode="auto">
          <a:xfrm>
            <a:off x="0" y="4127500"/>
            <a:ext cx="6858000"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C82E32"/>
                </a:solidFill>
                <a:latin typeface="Arial" panose="020B0604020202020204" pitchFamily="34" charset="0"/>
                <a:ea typeface="ＭＳ Ｐゴシック" panose="020B0600070205080204" pitchFamily="34" charset="-128"/>
              </a:defRPr>
            </a:lvl1pPr>
            <a:lvl2pPr marL="742950" indent="-285750">
              <a:defRPr sz="2400" b="1">
                <a:solidFill>
                  <a:srgbClr val="C82E32"/>
                </a:solidFill>
                <a:latin typeface="Arial" panose="020B0604020202020204" pitchFamily="34" charset="0"/>
                <a:ea typeface="ＭＳ Ｐゴシック" panose="020B0600070205080204" pitchFamily="34" charset="-128"/>
              </a:defRPr>
            </a:lvl2pPr>
            <a:lvl3pPr marL="1143000" indent="-228600">
              <a:defRPr sz="2400" b="1">
                <a:solidFill>
                  <a:srgbClr val="C82E32"/>
                </a:solidFill>
                <a:latin typeface="Arial" panose="020B0604020202020204" pitchFamily="34" charset="0"/>
                <a:ea typeface="ＭＳ Ｐゴシック" panose="020B0600070205080204" pitchFamily="34" charset="-128"/>
              </a:defRPr>
            </a:lvl3pPr>
            <a:lvl4pPr marL="1600200" indent="-228600">
              <a:defRPr sz="2400" b="1">
                <a:solidFill>
                  <a:srgbClr val="C82E32"/>
                </a:solidFill>
                <a:latin typeface="Arial" panose="020B0604020202020204" pitchFamily="34" charset="0"/>
                <a:ea typeface="ＭＳ Ｐゴシック" panose="020B0600070205080204" pitchFamily="34" charset="-128"/>
              </a:defRPr>
            </a:lvl4pPr>
            <a:lvl5pPr marL="2057400" indent="-228600">
              <a:defRPr sz="2400" b="1">
                <a:solidFill>
                  <a:srgbClr val="C82E3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rgbClr val="C82E32"/>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pPr>
            <a:r>
              <a:rPr lang="en-US" altLang="zh-CN" sz="1600"/>
              <a:t>f01_02_pg18.jpg</a:t>
            </a:r>
            <a:br>
              <a:rPr lang="en-US" altLang="zh-CN" sz="1600"/>
            </a:br>
            <a:endParaRPr lang="en-US" altLang="zh-CN" sz="1600"/>
          </a:p>
        </p:txBody>
      </p:sp>
    </p:spTree>
    <p:extLst>
      <p:ext uri="{BB962C8B-B14F-4D97-AF65-F5344CB8AC3E}">
        <p14:creationId xmlns:p14="http://schemas.microsoft.com/office/powerpoint/2010/main" val="3604075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10B637-2C0C-4503-AB23-09AC879B79AB}"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4200D-729E-4BE2-A39B-4457716C3D10}" type="slidenum">
              <a:rPr lang="en-US" smtClean="0"/>
              <a:t>‹#›</a:t>
            </a:fld>
            <a:endParaRPr lang="en-US"/>
          </a:p>
        </p:txBody>
      </p:sp>
    </p:spTree>
    <p:extLst>
      <p:ext uri="{BB962C8B-B14F-4D97-AF65-F5344CB8AC3E}">
        <p14:creationId xmlns:p14="http://schemas.microsoft.com/office/powerpoint/2010/main" val="10453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0B637-2C0C-4503-AB23-09AC879B79AB}"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4200D-729E-4BE2-A39B-4457716C3D10}" type="slidenum">
              <a:rPr lang="en-US" smtClean="0"/>
              <a:t>‹#›</a:t>
            </a:fld>
            <a:endParaRPr lang="en-US"/>
          </a:p>
        </p:txBody>
      </p:sp>
    </p:spTree>
    <p:extLst>
      <p:ext uri="{BB962C8B-B14F-4D97-AF65-F5344CB8AC3E}">
        <p14:creationId xmlns:p14="http://schemas.microsoft.com/office/powerpoint/2010/main" val="248571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0B637-2C0C-4503-AB23-09AC879B79AB}"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4200D-729E-4BE2-A39B-4457716C3D10}" type="slidenum">
              <a:rPr lang="en-US" smtClean="0"/>
              <a:t>‹#›</a:t>
            </a:fld>
            <a:endParaRPr lang="en-US"/>
          </a:p>
        </p:txBody>
      </p:sp>
    </p:spTree>
    <p:extLst>
      <p:ext uri="{BB962C8B-B14F-4D97-AF65-F5344CB8AC3E}">
        <p14:creationId xmlns:p14="http://schemas.microsoft.com/office/powerpoint/2010/main" val="1028750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E2DF7A4D-3D18-4273-9DFF-58B916A9C267}" type="slidenum">
              <a:rPr lang="en-US" altLang="zh-CN">
                <a:solidFill>
                  <a:srgbClr val="000000"/>
                </a:solidFill>
              </a:rPr>
              <a:pPr>
                <a:defRPr/>
              </a:pPr>
              <a:t>‹#›</a:t>
            </a:fld>
            <a:endParaRPr lang="en-US" altLang="zh-CN">
              <a:solidFill>
                <a:srgbClr val="000000"/>
              </a:solidFill>
            </a:endParaRPr>
          </a:p>
        </p:txBody>
      </p:sp>
      <p:sp>
        <p:nvSpPr>
          <p:cNvPr id="6"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303613899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01281EC7-8FBC-4CD8-97BC-C760652C2CDF}" type="slidenum">
              <a:rPr lang="en-US" altLang="zh-CN">
                <a:solidFill>
                  <a:srgbClr val="000000"/>
                </a:solidFill>
              </a:rPr>
              <a:pPr>
                <a:defRPr/>
              </a:pPr>
              <a:t>‹#›</a:t>
            </a:fld>
            <a:endParaRPr lang="en-US" altLang="zh-CN">
              <a:solidFill>
                <a:srgbClr val="000000"/>
              </a:solidFill>
            </a:endParaRPr>
          </a:p>
        </p:txBody>
      </p:sp>
      <p:sp>
        <p:nvSpPr>
          <p:cNvPr id="6"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1448139897"/>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A7C99D36-C87E-4F28-A9AC-DE979911B792}" type="slidenum">
              <a:rPr lang="en-US" altLang="zh-CN">
                <a:solidFill>
                  <a:srgbClr val="000000"/>
                </a:solidFill>
              </a:rPr>
              <a:pPr>
                <a:defRPr/>
              </a:pPr>
              <a:t>‹#›</a:t>
            </a:fld>
            <a:endParaRPr lang="en-US" altLang="zh-CN">
              <a:solidFill>
                <a:srgbClr val="000000"/>
              </a:solidFill>
            </a:endParaRPr>
          </a:p>
        </p:txBody>
      </p:sp>
      <p:sp>
        <p:nvSpPr>
          <p:cNvPr id="6"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3060994635"/>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DA9F830F-9403-4CB9-92D6-4D83D1A665F4}" type="slidenum">
              <a:rPr lang="en-US" altLang="zh-CN">
                <a:solidFill>
                  <a:srgbClr val="000000"/>
                </a:solidFill>
              </a:rPr>
              <a:pPr>
                <a:defRPr/>
              </a:pPr>
              <a:t>‹#›</a:t>
            </a:fld>
            <a:endParaRPr lang="en-US" altLang="zh-CN">
              <a:solidFill>
                <a:srgbClr val="000000"/>
              </a:solidFill>
            </a:endParaRPr>
          </a:p>
        </p:txBody>
      </p:sp>
      <p:sp>
        <p:nvSpPr>
          <p:cNvPr id="7"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2515458120"/>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fld id="{A39DAE79-A5DB-4A2F-B4D9-2DA8A83DFD55}" type="slidenum">
              <a:rPr lang="en-US" altLang="zh-CN">
                <a:solidFill>
                  <a:srgbClr val="000000"/>
                </a:solidFill>
              </a:rPr>
              <a:pPr>
                <a:defRPr/>
              </a:pPr>
              <a:t>‹#›</a:t>
            </a:fld>
            <a:endParaRPr lang="en-US" altLang="zh-CN">
              <a:solidFill>
                <a:srgbClr val="000000"/>
              </a:solidFill>
            </a:endParaRPr>
          </a:p>
        </p:txBody>
      </p:sp>
      <p:sp>
        <p:nvSpPr>
          <p:cNvPr id="9"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1376923388"/>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5EDA79DF-F2DE-490C-8743-5697B9695758}" type="slidenum">
              <a:rPr lang="en-US" altLang="zh-CN">
                <a:solidFill>
                  <a:srgbClr val="000000"/>
                </a:solidFill>
              </a:rPr>
              <a:pPr>
                <a:defRPr/>
              </a:pPr>
              <a:t>‹#›</a:t>
            </a:fld>
            <a:endParaRPr lang="en-US" altLang="zh-CN">
              <a:solidFill>
                <a:srgbClr val="000000"/>
              </a:solidFill>
            </a:endParaRPr>
          </a:p>
        </p:txBody>
      </p:sp>
      <p:sp>
        <p:nvSpPr>
          <p:cNvPr id="5"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1931957930"/>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fld id="{970B6E34-CC8D-4473-B362-2B59C56A3DC3}" type="slidenum">
              <a:rPr lang="en-US" altLang="zh-CN">
                <a:solidFill>
                  <a:srgbClr val="000000"/>
                </a:solidFill>
              </a:rPr>
              <a:pPr>
                <a:defRPr/>
              </a:pPr>
              <a:t>‹#›</a:t>
            </a:fld>
            <a:endParaRPr lang="en-US" altLang="zh-CN">
              <a:solidFill>
                <a:srgbClr val="000000"/>
              </a:solidFill>
            </a:endParaRPr>
          </a:p>
        </p:txBody>
      </p:sp>
      <p:sp>
        <p:nvSpPr>
          <p:cNvPr id="4"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428462733"/>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21F793F8-364C-408E-9D43-D14AF93C046C}" type="slidenum">
              <a:rPr lang="en-US" altLang="zh-CN">
                <a:solidFill>
                  <a:srgbClr val="000000"/>
                </a:solidFill>
              </a:rPr>
              <a:pPr>
                <a:defRPr/>
              </a:pPr>
              <a:t>‹#›</a:t>
            </a:fld>
            <a:endParaRPr lang="en-US" altLang="zh-CN">
              <a:solidFill>
                <a:srgbClr val="000000"/>
              </a:solidFill>
            </a:endParaRPr>
          </a:p>
        </p:txBody>
      </p:sp>
      <p:sp>
        <p:nvSpPr>
          <p:cNvPr id="7"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225387675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0B637-2C0C-4503-AB23-09AC879B79AB}"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4200D-729E-4BE2-A39B-4457716C3D10}" type="slidenum">
              <a:rPr lang="en-US" smtClean="0"/>
              <a:t>‹#›</a:t>
            </a:fld>
            <a:endParaRPr lang="en-US"/>
          </a:p>
        </p:txBody>
      </p:sp>
    </p:spTree>
    <p:extLst>
      <p:ext uri="{BB962C8B-B14F-4D97-AF65-F5344CB8AC3E}">
        <p14:creationId xmlns:p14="http://schemas.microsoft.com/office/powerpoint/2010/main" val="1225360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8509B5B9-849E-4DD7-9406-BB926B374149}" type="slidenum">
              <a:rPr lang="en-US" altLang="zh-CN">
                <a:solidFill>
                  <a:srgbClr val="000000"/>
                </a:solidFill>
              </a:rPr>
              <a:pPr>
                <a:defRPr/>
              </a:pPr>
              <a:t>‹#›</a:t>
            </a:fld>
            <a:endParaRPr lang="en-US" altLang="zh-CN">
              <a:solidFill>
                <a:srgbClr val="000000"/>
              </a:solidFill>
            </a:endParaRPr>
          </a:p>
        </p:txBody>
      </p:sp>
      <p:sp>
        <p:nvSpPr>
          <p:cNvPr id="7"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2915938400"/>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9E1D0E69-68BF-4950-BDA0-672C9E8881B3}" type="slidenum">
              <a:rPr lang="en-US" altLang="zh-CN">
                <a:solidFill>
                  <a:srgbClr val="000000"/>
                </a:solidFill>
              </a:rPr>
              <a:pPr>
                <a:defRPr/>
              </a:pPr>
              <a:t>‹#›</a:t>
            </a:fld>
            <a:endParaRPr lang="en-US" altLang="zh-CN">
              <a:solidFill>
                <a:srgbClr val="000000"/>
              </a:solidFill>
            </a:endParaRPr>
          </a:p>
        </p:txBody>
      </p:sp>
      <p:sp>
        <p:nvSpPr>
          <p:cNvPr id="6"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2246181323"/>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30480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28600"/>
            <a:ext cx="8940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B5EA82C9-53AE-4A60-A57D-5CC25D40BF25}" type="slidenum">
              <a:rPr lang="en-US" altLang="zh-CN">
                <a:solidFill>
                  <a:srgbClr val="000000"/>
                </a:solidFill>
              </a:rPr>
              <a:pPr>
                <a:defRPr/>
              </a:pPr>
              <a:t>‹#›</a:t>
            </a:fld>
            <a:endParaRPr lang="en-US" altLang="zh-CN">
              <a:solidFill>
                <a:srgbClr val="000000"/>
              </a:solidFill>
            </a:endParaRPr>
          </a:p>
        </p:txBody>
      </p:sp>
      <p:sp>
        <p:nvSpPr>
          <p:cNvPr id="6"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2342103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2192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103632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4114800"/>
            <a:ext cx="103632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52A29D54-7E3A-4F75-9EC5-B0303F4DA78C}" type="slidenum">
              <a:rPr lang="en-US" altLang="zh-CN">
                <a:solidFill>
                  <a:srgbClr val="000000"/>
                </a:solidFill>
              </a:rPr>
              <a:pPr>
                <a:defRPr/>
              </a:pPr>
              <a:t>‹#›</a:t>
            </a:fld>
            <a:endParaRPr lang="en-US" altLang="zh-CN">
              <a:solidFill>
                <a:srgbClr val="000000"/>
              </a:solidFill>
            </a:endParaRPr>
          </a:p>
        </p:txBody>
      </p:sp>
      <p:sp>
        <p:nvSpPr>
          <p:cNvPr id="7"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3836313484"/>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2192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5179A169-A368-4EA2-9D26-58C34A9CA39E}" type="slidenum">
              <a:rPr lang="en-US" altLang="zh-CN">
                <a:solidFill>
                  <a:srgbClr val="000000"/>
                </a:solidFill>
              </a:rPr>
              <a:pPr>
                <a:defRPr/>
              </a:pPr>
              <a:t>‹#›</a:t>
            </a:fld>
            <a:endParaRPr lang="en-US" altLang="zh-CN">
              <a:solidFill>
                <a:srgbClr val="000000"/>
              </a:solidFill>
            </a:endParaRPr>
          </a:p>
        </p:txBody>
      </p:sp>
      <p:sp>
        <p:nvSpPr>
          <p:cNvPr id="7"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1230060999"/>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2192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9353903D-4E16-4833-9FAC-B0CACBA62C66}" type="slidenum">
              <a:rPr lang="en-US" altLang="zh-CN">
                <a:solidFill>
                  <a:srgbClr val="000000"/>
                </a:solidFill>
              </a:rPr>
              <a:pPr>
                <a:defRPr/>
              </a:pPr>
              <a:t>‹#›</a:t>
            </a:fld>
            <a:endParaRPr lang="en-US" altLang="zh-CN">
              <a:solidFill>
                <a:srgbClr val="000000"/>
              </a:solidFill>
            </a:endParaRPr>
          </a:p>
        </p:txBody>
      </p:sp>
      <p:sp>
        <p:nvSpPr>
          <p:cNvPr id="7"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862748943"/>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2192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9812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1148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1"/>
          </p:nvPr>
        </p:nvSpPr>
        <p:spPr>
          <a:ln/>
        </p:spPr>
        <p:txBody>
          <a:bodyPr/>
          <a:lstStyle>
            <a:lvl1pPr>
              <a:defRPr/>
            </a:lvl1pPr>
          </a:lstStyle>
          <a:p>
            <a:pPr>
              <a:defRPr/>
            </a:pPr>
            <a:fld id="{598939E8-213E-4E24-B82F-6C8179804559}" type="slidenum">
              <a:rPr lang="en-US" altLang="zh-CN">
                <a:solidFill>
                  <a:srgbClr val="000000"/>
                </a:solidFill>
              </a:rPr>
              <a:pPr>
                <a:defRPr/>
              </a:pPr>
              <a:t>‹#›</a:t>
            </a:fld>
            <a:endParaRPr lang="en-US" altLang="zh-CN">
              <a:solidFill>
                <a:srgbClr val="000000"/>
              </a:solidFill>
            </a:endParaRPr>
          </a:p>
        </p:txBody>
      </p:sp>
      <p:sp>
        <p:nvSpPr>
          <p:cNvPr id="8"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2389957626"/>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2192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BCE290A2-7BA4-450D-9797-812130C55819}" type="slidenum">
              <a:rPr lang="en-US" altLang="zh-CN">
                <a:solidFill>
                  <a:srgbClr val="000000"/>
                </a:solidFill>
              </a:rPr>
              <a:pPr>
                <a:defRPr/>
              </a:pPr>
              <a:t>‹#›</a:t>
            </a:fld>
            <a:endParaRPr lang="en-US" altLang="zh-CN">
              <a:solidFill>
                <a:srgbClr val="000000"/>
              </a:solidFill>
            </a:endParaRPr>
          </a:p>
        </p:txBody>
      </p:sp>
      <p:sp>
        <p:nvSpPr>
          <p:cNvPr id="6"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965443010"/>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2192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103632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14400" y="4114800"/>
            <a:ext cx="103632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1FEBF630-66F0-47D5-BF72-4236151AD099}" type="slidenum">
              <a:rPr lang="en-US" altLang="zh-CN">
                <a:solidFill>
                  <a:srgbClr val="000000"/>
                </a:solidFill>
              </a:rPr>
              <a:pPr>
                <a:defRPr/>
              </a:pPr>
              <a:t>‹#›</a:t>
            </a:fld>
            <a:endParaRPr lang="en-US" altLang="zh-CN">
              <a:solidFill>
                <a:srgbClr val="000000"/>
              </a:solidFill>
            </a:endParaRPr>
          </a:p>
        </p:txBody>
      </p:sp>
      <p:sp>
        <p:nvSpPr>
          <p:cNvPr id="7"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2085908312"/>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21920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914400" y="19812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914400" y="41148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1"/>
          </p:nvPr>
        </p:nvSpPr>
        <p:spPr>
          <a:ln/>
        </p:spPr>
        <p:txBody>
          <a:bodyPr/>
          <a:lstStyle>
            <a:lvl1pPr>
              <a:defRPr/>
            </a:lvl1pPr>
          </a:lstStyle>
          <a:p>
            <a:pPr>
              <a:defRPr/>
            </a:pPr>
            <a:fld id="{759A9D6D-5A5E-412A-978E-45D0106F8549}" type="slidenum">
              <a:rPr lang="en-US" altLang="zh-CN">
                <a:solidFill>
                  <a:srgbClr val="000000"/>
                </a:solidFill>
              </a:rPr>
              <a:pPr>
                <a:defRPr/>
              </a:pPr>
              <a:t>‹#›</a:t>
            </a:fld>
            <a:endParaRPr lang="en-US" altLang="zh-CN">
              <a:solidFill>
                <a:srgbClr val="000000"/>
              </a:solidFill>
            </a:endParaRPr>
          </a:p>
        </p:txBody>
      </p:sp>
      <p:sp>
        <p:nvSpPr>
          <p:cNvPr id="8" name="Rectangle 12"/>
          <p:cNvSpPr>
            <a:spLocks noGrp="1" noChangeArrowheads="1"/>
          </p:cNvSpPr>
          <p:nvPr>
            <p:ph type="ftr" sz="quarter" idx="12"/>
          </p:nvPr>
        </p:nvSpPr>
        <p:spPr>
          <a:ln/>
        </p:spPr>
        <p:txBody>
          <a:bodyPr/>
          <a:lstStyle>
            <a:lvl1pPr>
              <a:defRPr/>
            </a:lvl1pPr>
          </a:lstStyle>
          <a:p>
            <a:pPr>
              <a:defRPr/>
            </a:pPr>
            <a:r>
              <a:rPr lang="en-US"/>
              <a:t>© 2012 Pearson Education, Inc.</a:t>
            </a:r>
          </a:p>
        </p:txBody>
      </p:sp>
    </p:spTree>
    <p:extLst>
      <p:ext uri="{BB962C8B-B14F-4D97-AF65-F5344CB8AC3E}">
        <p14:creationId xmlns:p14="http://schemas.microsoft.com/office/powerpoint/2010/main" val="170030909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10B637-2C0C-4503-AB23-09AC879B79AB}"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4200D-729E-4BE2-A39B-4457716C3D10}" type="slidenum">
              <a:rPr lang="en-US" smtClean="0"/>
              <a:t>‹#›</a:t>
            </a:fld>
            <a:endParaRPr lang="en-US"/>
          </a:p>
        </p:txBody>
      </p:sp>
    </p:spTree>
    <p:extLst>
      <p:ext uri="{BB962C8B-B14F-4D97-AF65-F5344CB8AC3E}">
        <p14:creationId xmlns:p14="http://schemas.microsoft.com/office/powerpoint/2010/main" val="2406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10B637-2C0C-4503-AB23-09AC879B79AB}"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4200D-729E-4BE2-A39B-4457716C3D10}" type="slidenum">
              <a:rPr lang="en-US" smtClean="0"/>
              <a:t>‹#›</a:t>
            </a:fld>
            <a:endParaRPr lang="en-US"/>
          </a:p>
        </p:txBody>
      </p:sp>
    </p:spTree>
    <p:extLst>
      <p:ext uri="{BB962C8B-B14F-4D97-AF65-F5344CB8AC3E}">
        <p14:creationId xmlns:p14="http://schemas.microsoft.com/office/powerpoint/2010/main" val="111905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10B637-2C0C-4503-AB23-09AC879B79AB}" type="datetimeFigureOut">
              <a:rPr lang="en-US" smtClean="0"/>
              <a:t>10/12/2015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74200D-729E-4BE2-A39B-4457716C3D10}" type="slidenum">
              <a:rPr lang="en-US" smtClean="0"/>
              <a:t>‹#›</a:t>
            </a:fld>
            <a:endParaRPr lang="en-US"/>
          </a:p>
        </p:txBody>
      </p:sp>
    </p:spTree>
    <p:extLst>
      <p:ext uri="{BB962C8B-B14F-4D97-AF65-F5344CB8AC3E}">
        <p14:creationId xmlns:p14="http://schemas.microsoft.com/office/powerpoint/2010/main" val="323323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10B637-2C0C-4503-AB23-09AC879B79AB}" type="datetimeFigureOut">
              <a:rPr lang="en-US" smtClean="0"/>
              <a:t>10/12/2015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74200D-729E-4BE2-A39B-4457716C3D10}" type="slidenum">
              <a:rPr lang="en-US" smtClean="0"/>
              <a:t>‹#›</a:t>
            </a:fld>
            <a:endParaRPr lang="en-US"/>
          </a:p>
        </p:txBody>
      </p:sp>
    </p:spTree>
    <p:extLst>
      <p:ext uri="{BB962C8B-B14F-4D97-AF65-F5344CB8AC3E}">
        <p14:creationId xmlns:p14="http://schemas.microsoft.com/office/powerpoint/2010/main" val="392527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0B637-2C0C-4503-AB23-09AC879B79AB}" type="datetimeFigureOut">
              <a:rPr lang="en-US" smtClean="0"/>
              <a:t>10/12/2015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74200D-729E-4BE2-A39B-4457716C3D10}" type="slidenum">
              <a:rPr lang="en-US" smtClean="0"/>
              <a:t>‹#›</a:t>
            </a:fld>
            <a:endParaRPr lang="en-US"/>
          </a:p>
        </p:txBody>
      </p:sp>
    </p:spTree>
    <p:extLst>
      <p:ext uri="{BB962C8B-B14F-4D97-AF65-F5344CB8AC3E}">
        <p14:creationId xmlns:p14="http://schemas.microsoft.com/office/powerpoint/2010/main" val="147603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0B637-2C0C-4503-AB23-09AC879B79AB}"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4200D-729E-4BE2-A39B-4457716C3D10}" type="slidenum">
              <a:rPr lang="en-US" smtClean="0"/>
              <a:t>‹#›</a:t>
            </a:fld>
            <a:endParaRPr lang="en-US"/>
          </a:p>
        </p:txBody>
      </p:sp>
    </p:spTree>
    <p:extLst>
      <p:ext uri="{BB962C8B-B14F-4D97-AF65-F5344CB8AC3E}">
        <p14:creationId xmlns:p14="http://schemas.microsoft.com/office/powerpoint/2010/main" val="2241404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0B637-2C0C-4503-AB23-09AC879B79AB}"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4200D-729E-4BE2-A39B-4457716C3D10}" type="slidenum">
              <a:rPr lang="en-US" smtClean="0"/>
              <a:t>‹#›</a:t>
            </a:fld>
            <a:endParaRPr lang="en-US"/>
          </a:p>
        </p:txBody>
      </p:sp>
    </p:spTree>
    <p:extLst>
      <p:ext uri="{BB962C8B-B14F-4D97-AF65-F5344CB8AC3E}">
        <p14:creationId xmlns:p14="http://schemas.microsoft.com/office/powerpoint/2010/main" val="1964631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0B637-2C0C-4503-AB23-09AC879B79AB}" type="datetimeFigureOut">
              <a:rPr lang="en-US" smtClean="0"/>
              <a:t>10/12/2015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4200D-729E-4BE2-A39B-4457716C3D10}" type="slidenum">
              <a:rPr lang="en-US" smtClean="0"/>
              <a:t>‹#›</a:t>
            </a:fld>
            <a:endParaRPr lang="en-US"/>
          </a:p>
        </p:txBody>
      </p:sp>
    </p:spTree>
    <p:extLst>
      <p:ext uri="{BB962C8B-B14F-4D97-AF65-F5344CB8AC3E}">
        <p14:creationId xmlns:p14="http://schemas.microsoft.com/office/powerpoint/2010/main" val="1456847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28600"/>
            <a:ext cx="1219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ＭＳ Ｐゴシック" pitchFamily="48" charset="-128"/>
              </a:defRPr>
            </a:lvl1pPr>
          </a:lstStyle>
          <a:p>
            <a:pPr eaLnBrk="0" fontAlgn="base" hangingPunct="0">
              <a:spcBef>
                <a:spcPct val="0"/>
              </a:spcBef>
              <a:spcAft>
                <a:spcPct val="0"/>
              </a:spcAft>
              <a:defRPr/>
            </a:pPr>
            <a:endParaRPr lang="zh-CN" altLang="zh-CN">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pPr eaLnBrk="0" fontAlgn="base" hangingPunct="0">
              <a:spcBef>
                <a:spcPct val="0"/>
              </a:spcBef>
              <a:spcAft>
                <a:spcPct val="0"/>
              </a:spcAft>
              <a:defRPr/>
            </a:pPr>
            <a:fld id="{A125D9B4-0A48-40A8-9EB9-30D3BC0B0E2A}" type="slidenum">
              <a:rPr lang="en-US" altLang="zh-CN">
                <a:solidFill>
                  <a:srgbClr val="000000"/>
                </a:solidFill>
              </a:rPr>
              <a:pPr eaLnBrk="0" fontAlgn="base" hangingPunct="0">
                <a:spcBef>
                  <a:spcPct val="0"/>
                </a:spcBef>
                <a:spcAft>
                  <a:spcPct val="0"/>
                </a:spcAft>
                <a:defRPr/>
              </a:pPr>
              <a:t>‹#›</a:t>
            </a:fld>
            <a:endParaRPr lang="en-US" altLang="zh-CN">
              <a:solidFill>
                <a:srgbClr val="000000"/>
              </a:solidFill>
            </a:endParaRPr>
          </a:p>
        </p:txBody>
      </p:sp>
      <p:grpSp>
        <p:nvGrpSpPr>
          <p:cNvPr id="2" name="Group 11"/>
          <p:cNvGrpSpPr>
            <a:grpSpLocks/>
          </p:cNvGrpSpPr>
          <p:nvPr userDrawn="1"/>
        </p:nvGrpSpPr>
        <p:grpSpPr bwMode="auto">
          <a:xfrm>
            <a:off x="10363200" y="5486400"/>
            <a:ext cx="1828800" cy="1371600"/>
            <a:chOff x="4896" y="3456"/>
            <a:chExt cx="864" cy="864"/>
          </a:xfrm>
        </p:grpSpPr>
        <p:pic>
          <p:nvPicPr>
            <p:cNvPr id="1032" name="Picture 10" descr="Triangle--Gray"/>
            <p:cNvPicPr>
              <a:picLocks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4896" y="3456"/>
              <a:ext cx="86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8"/>
            <p:cNvSpPr>
              <a:spLocks noChangeArrowheads="1"/>
            </p:cNvSpPr>
            <p:nvPr userDrawn="1"/>
          </p:nvSpPr>
          <p:spPr bwMode="auto">
            <a:xfrm>
              <a:off x="5130" y="3696"/>
              <a:ext cx="45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C82E32"/>
                  </a:solidFill>
                  <a:latin typeface="Arial" charset="0"/>
                  <a:ea typeface="ＭＳ Ｐゴシック" pitchFamily="48" charset="-128"/>
                </a:defRPr>
              </a:lvl1pPr>
              <a:lvl2pPr marL="742950" indent="-285750">
                <a:defRPr sz="2400" b="1">
                  <a:solidFill>
                    <a:srgbClr val="C82E32"/>
                  </a:solidFill>
                  <a:latin typeface="Arial" charset="0"/>
                  <a:ea typeface="ＭＳ Ｐゴシック" pitchFamily="48" charset="-128"/>
                </a:defRPr>
              </a:lvl2pPr>
              <a:lvl3pPr marL="1143000" indent="-228600">
                <a:defRPr sz="2400" b="1">
                  <a:solidFill>
                    <a:srgbClr val="C82E32"/>
                  </a:solidFill>
                  <a:latin typeface="Arial" charset="0"/>
                  <a:ea typeface="ＭＳ Ｐゴシック" pitchFamily="48" charset="-128"/>
                </a:defRPr>
              </a:lvl3pPr>
              <a:lvl4pPr marL="1600200" indent="-228600">
                <a:defRPr sz="2400" b="1">
                  <a:solidFill>
                    <a:srgbClr val="C82E32"/>
                  </a:solidFill>
                  <a:latin typeface="Arial" charset="0"/>
                  <a:ea typeface="ＭＳ Ｐゴシック" pitchFamily="48" charset="-128"/>
                </a:defRPr>
              </a:lvl4pPr>
              <a:lvl5pPr marL="2057400" indent="-228600">
                <a:defRPr sz="2400" b="1">
                  <a:solidFill>
                    <a:srgbClr val="C82E32"/>
                  </a:solidFill>
                  <a:latin typeface="Arial" charset="0"/>
                  <a:ea typeface="ＭＳ Ｐゴシック" pitchFamily="48" charset="-128"/>
                </a:defRPr>
              </a:lvl5pPr>
              <a:lvl6pPr marL="2514600" indent="-228600" algn="ctr" eaLnBrk="0" fontAlgn="base" hangingPunct="0">
                <a:spcBef>
                  <a:spcPct val="0"/>
                </a:spcBef>
                <a:spcAft>
                  <a:spcPct val="0"/>
                </a:spcAft>
                <a:defRPr sz="2400" b="1">
                  <a:solidFill>
                    <a:srgbClr val="C82E32"/>
                  </a:solidFill>
                  <a:latin typeface="Arial" charset="0"/>
                  <a:ea typeface="ＭＳ Ｐゴシック" pitchFamily="48" charset="-128"/>
                </a:defRPr>
              </a:lvl6pPr>
              <a:lvl7pPr marL="2971800" indent="-228600" algn="ctr" eaLnBrk="0" fontAlgn="base" hangingPunct="0">
                <a:spcBef>
                  <a:spcPct val="0"/>
                </a:spcBef>
                <a:spcAft>
                  <a:spcPct val="0"/>
                </a:spcAft>
                <a:defRPr sz="2400" b="1">
                  <a:solidFill>
                    <a:srgbClr val="C82E32"/>
                  </a:solidFill>
                  <a:latin typeface="Arial" charset="0"/>
                  <a:ea typeface="ＭＳ Ｐゴシック" pitchFamily="48" charset="-128"/>
                </a:defRPr>
              </a:lvl7pPr>
              <a:lvl8pPr marL="3429000" indent="-228600" algn="ctr" eaLnBrk="0" fontAlgn="base" hangingPunct="0">
                <a:spcBef>
                  <a:spcPct val="0"/>
                </a:spcBef>
                <a:spcAft>
                  <a:spcPct val="0"/>
                </a:spcAft>
                <a:defRPr sz="2400" b="1">
                  <a:solidFill>
                    <a:srgbClr val="C82E32"/>
                  </a:solidFill>
                  <a:latin typeface="Arial" charset="0"/>
                  <a:ea typeface="ＭＳ Ｐゴシック" pitchFamily="48" charset="-128"/>
                </a:defRPr>
              </a:lvl8pPr>
              <a:lvl9pPr marL="3886200" indent="-228600" algn="ctr" eaLnBrk="0" fontAlgn="base" hangingPunct="0">
                <a:spcBef>
                  <a:spcPct val="0"/>
                </a:spcBef>
                <a:spcAft>
                  <a:spcPct val="0"/>
                </a:spcAft>
                <a:defRPr sz="2400" b="1">
                  <a:solidFill>
                    <a:srgbClr val="C82E32"/>
                  </a:solidFill>
                  <a:latin typeface="Arial" charset="0"/>
                  <a:ea typeface="ＭＳ Ｐゴシック" pitchFamily="48" charset="-128"/>
                </a:defRPr>
              </a:lvl9pPr>
            </a:lstStyle>
            <a:p>
              <a:pPr algn="ctr" eaLnBrk="0" fontAlgn="base" hangingPunct="0">
                <a:spcBef>
                  <a:spcPct val="0"/>
                </a:spcBef>
                <a:spcAft>
                  <a:spcPct val="0"/>
                </a:spcAft>
                <a:defRPr/>
              </a:pPr>
              <a:r>
                <a:rPr lang="en-US" altLang="en-US" sz="1400" b="0" smtClean="0">
                  <a:solidFill>
                    <a:srgbClr val="000000"/>
                  </a:solidFill>
                </a:rPr>
                <a:t>Electronic</a:t>
              </a:r>
            </a:p>
            <a:p>
              <a:pPr algn="ctr" eaLnBrk="0" fontAlgn="base" hangingPunct="0">
                <a:spcBef>
                  <a:spcPct val="0"/>
                </a:spcBef>
                <a:spcAft>
                  <a:spcPct val="0"/>
                </a:spcAft>
                <a:defRPr/>
              </a:pPr>
              <a:r>
                <a:rPr lang="en-US" altLang="en-US" sz="1400" b="0" smtClean="0">
                  <a:solidFill>
                    <a:srgbClr val="000000"/>
                  </a:solidFill>
                </a:rPr>
                <a:t>Structure</a:t>
              </a:r>
            </a:p>
            <a:p>
              <a:pPr algn="ctr" eaLnBrk="0" fontAlgn="base" hangingPunct="0">
                <a:spcBef>
                  <a:spcPct val="0"/>
                </a:spcBef>
                <a:spcAft>
                  <a:spcPct val="0"/>
                </a:spcAft>
                <a:defRPr/>
              </a:pPr>
              <a:r>
                <a:rPr lang="en-US" altLang="en-US" sz="1400" b="0" smtClean="0">
                  <a:solidFill>
                    <a:srgbClr val="000000"/>
                  </a:solidFill>
                </a:rPr>
                <a:t>of Atoms</a:t>
              </a:r>
            </a:p>
          </p:txBody>
        </p:sp>
      </p:grpSp>
      <p:sp>
        <p:nvSpPr>
          <p:cNvPr id="1036" name="Rectangle 12"/>
          <p:cNvSpPr>
            <a:spLocks noGrp="1" noChangeArrowheads="1"/>
          </p:cNvSpPr>
          <p:nvPr>
            <p:ph type="ftr" sz="quarter" idx="3"/>
          </p:nvPr>
        </p:nvSpPr>
        <p:spPr bwMode="auto">
          <a:xfrm>
            <a:off x="2946400" y="6248400"/>
            <a:ext cx="62992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defRPr sz="1400" b="0">
                <a:solidFill>
                  <a:srgbClr val="808080"/>
                </a:solidFill>
                <a:latin typeface="Times New Roman" pitchFamily="18" charset="0"/>
                <a:ea typeface="ＭＳ Ｐゴシック" charset="-128"/>
                <a:cs typeface="Arial" charset="0"/>
              </a:defRPr>
            </a:lvl1pPr>
          </a:lstStyle>
          <a:p>
            <a:pPr eaLnBrk="0" fontAlgn="base" hangingPunct="0">
              <a:spcBef>
                <a:spcPct val="0"/>
              </a:spcBef>
              <a:spcAft>
                <a:spcPct val="0"/>
              </a:spcAft>
              <a:defRPr/>
            </a:pPr>
            <a:r>
              <a:rPr lang="en-US"/>
              <a:t>© 2012 Pearson Education, Inc.</a:t>
            </a:r>
          </a:p>
        </p:txBody>
      </p:sp>
    </p:spTree>
    <p:extLst>
      <p:ext uri="{BB962C8B-B14F-4D97-AF65-F5344CB8AC3E}">
        <p14:creationId xmlns:p14="http://schemas.microsoft.com/office/powerpoint/2010/main" val="2618358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spd="slow"/>
  <p:hf sldNum="0" hd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ＭＳ Ｐゴシック" charset="-128"/>
        </a:defRPr>
      </a:lvl2pPr>
      <a:lvl3pPr algn="ctr" rtl="0" eaLnBrk="0" fontAlgn="base" hangingPunct="0">
        <a:spcBef>
          <a:spcPct val="0"/>
        </a:spcBef>
        <a:spcAft>
          <a:spcPct val="0"/>
        </a:spcAft>
        <a:defRPr sz="4400">
          <a:solidFill>
            <a:schemeClr val="tx1"/>
          </a:solidFill>
          <a:latin typeface="Arial" charset="0"/>
          <a:ea typeface="ＭＳ Ｐゴシック" charset="-128"/>
        </a:defRPr>
      </a:lvl3pPr>
      <a:lvl4pPr algn="ctr" rtl="0" eaLnBrk="0" fontAlgn="base" hangingPunct="0">
        <a:spcBef>
          <a:spcPct val="0"/>
        </a:spcBef>
        <a:spcAft>
          <a:spcPct val="0"/>
        </a:spcAft>
        <a:defRPr sz="4400">
          <a:solidFill>
            <a:schemeClr val="tx1"/>
          </a:solidFill>
          <a:latin typeface="Arial" charset="0"/>
          <a:ea typeface="ＭＳ Ｐゴシック" charset="-128"/>
        </a:defRPr>
      </a:lvl4pPr>
      <a:lvl5pPr algn="ctr" rtl="0" eaLnBrk="0" fontAlgn="base" hangingPunct="0">
        <a:spcBef>
          <a:spcPct val="0"/>
        </a:spcBef>
        <a:spcAft>
          <a:spcPct val="0"/>
        </a:spcAft>
        <a:defRPr sz="4400">
          <a:solidFill>
            <a:schemeClr val="tx1"/>
          </a:solidFill>
          <a:latin typeface="Arial" charset="0"/>
          <a:ea typeface="ＭＳ Ｐゴシック" charset="-128"/>
        </a:defRPr>
      </a:lvl5pPr>
      <a:lvl6pPr marL="457200" algn="ctr" rtl="0" fontAlgn="base">
        <a:spcBef>
          <a:spcPct val="0"/>
        </a:spcBef>
        <a:spcAft>
          <a:spcPct val="0"/>
        </a:spcAft>
        <a:defRPr sz="4400">
          <a:solidFill>
            <a:schemeClr val="tx1"/>
          </a:solidFill>
          <a:latin typeface="Arial" charset="0"/>
          <a:ea typeface="ＭＳ Ｐゴシック" charset="-128"/>
        </a:defRPr>
      </a:lvl6pPr>
      <a:lvl7pPr marL="914400" algn="ctr" rtl="0" fontAlgn="base">
        <a:spcBef>
          <a:spcPct val="0"/>
        </a:spcBef>
        <a:spcAft>
          <a:spcPct val="0"/>
        </a:spcAft>
        <a:defRPr sz="4400">
          <a:solidFill>
            <a:schemeClr val="tx1"/>
          </a:solidFill>
          <a:latin typeface="Arial" charset="0"/>
          <a:ea typeface="ＭＳ Ｐゴシック" charset="-128"/>
        </a:defRPr>
      </a:lvl7pPr>
      <a:lvl8pPr marL="1371600" algn="ctr" rtl="0" fontAlgn="base">
        <a:spcBef>
          <a:spcPct val="0"/>
        </a:spcBef>
        <a:spcAft>
          <a:spcPct val="0"/>
        </a:spcAft>
        <a:defRPr sz="4400">
          <a:solidFill>
            <a:schemeClr val="tx1"/>
          </a:solidFill>
          <a:latin typeface="Arial" charset="0"/>
          <a:ea typeface="ＭＳ Ｐゴシック" charset="-128"/>
        </a:defRPr>
      </a:lvl8pPr>
      <a:lvl9pPr marL="1828800" algn="ctr" rtl="0" fontAlgn="base">
        <a:spcBef>
          <a:spcPct val="0"/>
        </a:spcBef>
        <a:spcAft>
          <a:spcPct val="0"/>
        </a:spcAft>
        <a:defRPr sz="4400">
          <a:solidFill>
            <a:schemeClr val="tx1"/>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notesSlide" Target="../notesSlides/notesSlide7.xml"/><Relationship Id="rId4"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2005013" y="762000"/>
            <a:ext cx="8686800" cy="1143000"/>
          </a:xfrm>
        </p:spPr>
        <p:txBody>
          <a:bodyPr/>
          <a:lstStyle/>
          <a:p>
            <a:pPr eaLnBrk="1" hangingPunct="1"/>
            <a:r>
              <a:rPr lang="en-US" altLang="en-US" b="1" smtClean="0"/>
              <a:t>THE THREE QUANTUM NUMBERS</a:t>
            </a:r>
            <a:br>
              <a:rPr lang="en-US" altLang="en-US" b="1" smtClean="0"/>
            </a:br>
            <a:endParaRPr lang="en-US" altLang="en-US" b="1" smtClean="0">
              <a:solidFill>
                <a:srgbClr val="FF0000"/>
              </a:solidFill>
            </a:endParaRPr>
          </a:p>
        </p:txBody>
      </p:sp>
      <p:sp>
        <p:nvSpPr>
          <p:cNvPr id="56323" name="Content Placeholder 2"/>
          <p:cNvSpPr>
            <a:spLocks noGrp="1"/>
          </p:cNvSpPr>
          <p:nvPr>
            <p:ph idx="1"/>
          </p:nvPr>
        </p:nvSpPr>
        <p:spPr>
          <a:xfrm>
            <a:off x="1828800" y="1911350"/>
            <a:ext cx="8229600" cy="4114800"/>
          </a:xfrm>
        </p:spPr>
        <p:txBody>
          <a:bodyPr/>
          <a:lstStyle/>
          <a:p>
            <a:r>
              <a:rPr lang="en-US" altLang="en-US" b="1" smtClean="0"/>
              <a:t>The </a:t>
            </a:r>
            <a:r>
              <a:rPr lang="en-US" altLang="en-US" b="1" smtClean="0">
                <a:solidFill>
                  <a:srgbClr val="FF0000"/>
                </a:solidFill>
              </a:rPr>
              <a:t>principal quantum number</a:t>
            </a:r>
            <a:r>
              <a:rPr lang="en-US" altLang="en-US" b="1" smtClean="0"/>
              <a:t>, “</a:t>
            </a:r>
            <a:r>
              <a:rPr lang="en-US" altLang="en-US" b="1" i="1" smtClean="0"/>
              <a:t>n”</a:t>
            </a:r>
            <a:r>
              <a:rPr lang="en-US" altLang="en-US" b="1" smtClean="0"/>
              <a:t>, describes the energy level on which the orbital resides. The values of “</a:t>
            </a:r>
            <a:r>
              <a:rPr lang="en-US" altLang="en-US" b="1" i="1" smtClean="0"/>
              <a:t>n”</a:t>
            </a:r>
            <a:r>
              <a:rPr lang="en-US" altLang="en-US" b="1" smtClean="0"/>
              <a:t> are integers≥ 1. </a:t>
            </a:r>
          </a:p>
          <a:p>
            <a:r>
              <a:rPr lang="en-US" altLang="en-US" b="1" smtClean="0">
                <a:solidFill>
                  <a:schemeClr val="tx2"/>
                </a:solidFill>
              </a:rPr>
              <a:t>The </a:t>
            </a:r>
            <a:r>
              <a:rPr lang="en-US" altLang="en-US" b="1" smtClean="0">
                <a:solidFill>
                  <a:srgbClr val="FF0000"/>
                </a:solidFill>
              </a:rPr>
              <a:t>angular momentum number, </a:t>
            </a:r>
            <a:r>
              <a:rPr lang="en-US" altLang="en-US" b="1" smtClean="0"/>
              <a:t>“l”. </a:t>
            </a:r>
          </a:p>
          <a:p>
            <a:r>
              <a:rPr lang="en-US" altLang="en-US" b="1" smtClean="0"/>
              <a:t>The </a:t>
            </a:r>
            <a:r>
              <a:rPr lang="en-US" altLang="en-US" b="1" smtClean="0">
                <a:solidFill>
                  <a:srgbClr val="FF0000"/>
                </a:solidFill>
              </a:rPr>
              <a:t>magnetic quantum number, </a:t>
            </a:r>
            <a:r>
              <a:rPr lang="en-US" altLang="en-US" b="1" smtClean="0"/>
              <a:t>“m</a:t>
            </a:r>
            <a:r>
              <a:rPr lang="en-US" altLang="en-US" b="1" baseline="-25000" smtClean="0"/>
              <a:t>l</a:t>
            </a:r>
            <a:r>
              <a:rPr lang="en-US" altLang="en-US" b="1" smtClean="0"/>
              <a:t>”.</a:t>
            </a:r>
            <a:r>
              <a:rPr lang="en-US" altLang="en-US" b="1" baseline="-25000" smtClean="0"/>
              <a:t> </a:t>
            </a:r>
            <a:endParaRPr lang="en-US" altLang="en-US" smtClean="0"/>
          </a:p>
        </p:txBody>
      </p:sp>
      <p:sp>
        <p:nvSpPr>
          <p:cNvPr id="56324" name="Footer Placeholder 3"/>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solidFill>
                  <a:srgbClr val="808080"/>
                </a:solidFill>
                <a:latin typeface="Times New Roman" panose="02020603050405020304" pitchFamily="18" charset="0"/>
                <a:cs typeface="Arial" panose="020B0604020202020204" pitchFamily="34" charset="0"/>
              </a:rPr>
              <a:t>© 2012 Pearson Education, Inc.</a:t>
            </a:r>
          </a:p>
        </p:txBody>
      </p:sp>
    </p:spTree>
    <p:extLst>
      <p:ext uri="{BB962C8B-B14F-4D97-AF65-F5344CB8AC3E}">
        <p14:creationId xmlns:p14="http://schemas.microsoft.com/office/powerpoint/2010/main" val="362526870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solidFill>
                  <a:srgbClr val="808080"/>
                </a:solidFill>
                <a:latin typeface="Times New Roman" panose="02020603050405020304" pitchFamily="18" charset="0"/>
                <a:cs typeface="Arial" panose="020B0604020202020204" pitchFamily="34" charset="0"/>
              </a:rPr>
              <a:t>© 2012 Pearson Education, Inc.</a:t>
            </a:r>
          </a:p>
        </p:txBody>
      </p:sp>
      <p:sp>
        <p:nvSpPr>
          <p:cNvPr id="71683" name="Rectangle 4"/>
          <p:cNvSpPr>
            <a:spLocks noChangeArrowheads="1"/>
          </p:cNvSpPr>
          <p:nvPr/>
        </p:nvSpPr>
        <p:spPr bwMode="auto">
          <a:xfrm>
            <a:off x="1676400" y="228600"/>
            <a:ext cx="87630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r>
              <a:rPr lang="en-US" altLang="en-US" sz="2400" b="1">
                <a:solidFill>
                  <a:srgbClr val="0070C0"/>
                </a:solidFill>
              </a:rPr>
              <a:t>Each subshell has at least 1 orbital in order of 2l+1 where “l” varies between 0 &amp; n-1.  Then the number of orbitals for each type of: “s” 1-orbital or l=0,  “p” 3-orbitals or l=1, “d” 5-orbitals or l=2, “f” 7-orbitals or l=3.  </a:t>
            </a:r>
          </a:p>
          <a:p>
            <a:pPr fontAlgn="base">
              <a:spcBef>
                <a:spcPct val="0"/>
              </a:spcBef>
              <a:spcAft>
                <a:spcPct val="0"/>
              </a:spcAft>
            </a:pPr>
            <a:r>
              <a:rPr lang="en-US" altLang="en-US" sz="2400" b="1">
                <a:solidFill>
                  <a:srgbClr val="C82E32"/>
                </a:solidFill>
              </a:rPr>
              <a:t>*Each “l” defines the shape of the s,p,d,f as shown next few slides</a:t>
            </a:r>
          </a:p>
          <a:p>
            <a:pPr fontAlgn="base">
              <a:spcBef>
                <a:spcPct val="0"/>
              </a:spcBef>
              <a:spcAft>
                <a:spcPct val="0"/>
              </a:spcAft>
            </a:pPr>
            <a:r>
              <a:rPr lang="en-US" altLang="en-US" sz="2400" b="1" i="1">
                <a:solidFill>
                  <a:srgbClr val="C82E32"/>
                </a:solidFill>
              </a:rPr>
              <a:t>m</a:t>
            </a:r>
            <a:r>
              <a:rPr lang="en-US" altLang="en-US" sz="2400" b="1" i="1" baseline="-25000">
                <a:solidFill>
                  <a:srgbClr val="C82E32"/>
                </a:solidFill>
              </a:rPr>
              <a:t>l </a:t>
            </a:r>
            <a:r>
              <a:rPr lang="en-US" altLang="en-US" sz="2400" b="1">
                <a:solidFill>
                  <a:srgbClr val="C82E32"/>
                </a:solidFill>
              </a:rPr>
              <a:t> defines the orientation of the subshell [ i.e. “p” subshell  has 3 orbitals (p</a:t>
            </a:r>
            <a:r>
              <a:rPr lang="en-US" altLang="en-US" sz="2400" b="1" baseline="-25000">
                <a:solidFill>
                  <a:srgbClr val="C82E32"/>
                </a:solidFill>
              </a:rPr>
              <a:t>x</a:t>
            </a:r>
            <a:r>
              <a:rPr lang="en-US" altLang="en-US" sz="2400" b="1">
                <a:solidFill>
                  <a:srgbClr val="C82E32"/>
                </a:solidFill>
              </a:rPr>
              <a:t>, p</a:t>
            </a:r>
            <a:r>
              <a:rPr lang="en-US" altLang="en-US" sz="2400" b="1" baseline="-25000">
                <a:solidFill>
                  <a:srgbClr val="C82E32"/>
                </a:solidFill>
              </a:rPr>
              <a:t>y</a:t>
            </a:r>
            <a:r>
              <a:rPr lang="en-US" altLang="en-US" sz="2400" b="1">
                <a:solidFill>
                  <a:srgbClr val="C82E32"/>
                </a:solidFill>
              </a:rPr>
              <a:t>, p</a:t>
            </a:r>
            <a:r>
              <a:rPr lang="en-US" altLang="en-US" sz="2400" b="1" baseline="-25000">
                <a:solidFill>
                  <a:srgbClr val="C82E32"/>
                </a:solidFill>
              </a:rPr>
              <a:t>z</a:t>
            </a:r>
            <a:r>
              <a:rPr lang="en-US" altLang="en-US" sz="2400" b="1">
                <a:solidFill>
                  <a:srgbClr val="C82E32"/>
                </a:solidFill>
              </a:rPr>
              <a:t>) in cartesian coordinates] (see next few slides). [s: l=0, </a:t>
            </a:r>
            <a:r>
              <a:rPr lang="en-US" altLang="en-US" sz="2400" b="1" i="1">
                <a:solidFill>
                  <a:srgbClr val="C82E32"/>
                </a:solidFill>
              </a:rPr>
              <a:t>m</a:t>
            </a:r>
            <a:r>
              <a:rPr lang="en-US" altLang="en-US" sz="2400" b="1" i="1" baseline="-25000">
                <a:solidFill>
                  <a:srgbClr val="C82E32"/>
                </a:solidFill>
              </a:rPr>
              <a:t>l</a:t>
            </a:r>
            <a:r>
              <a:rPr lang="en-US" altLang="en-US" sz="2400" b="1">
                <a:solidFill>
                  <a:srgbClr val="C82E32"/>
                </a:solidFill>
              </a:rPr>
              <a:t>=0 or 1orbital)], [p: l=1, </a:t>
            </a:r>
            <a:r>
              <a:rPr lang="en-US" altLang="en-US" sz="2400" b="1" i="1">
                <a:solidFill>
                  <a:srgbClr val="C82E32"/>
                </a:solidFill>
              </a:rPr>
              <a:t>m</a:t>
            </a:r>
            <a:r>
              <a:rPr lang="en-US" altLang="en-US" sz="2400" b="1" i="1" baseline="-25000">
                <a:solidFill>
                  <a:srgbClr val="C82E32"/>
                </a:solidFill>
              </a:rPr>
              <a:t>l</a:t>
            </a:r>
            <a:r>
              <a:rPr lang="en-US" altLang="en-US" sz="2400" b="1">
                <a:solidFill>
                  <a:srgbClr val="C82E32"/>
                </a:solidFill>
              </a:rPr>
              <a:t>=-1,0,1 3orbitals(p</a:t>
            </a:r>
            <a:r>
              <a:rPr lang="en-US" altLang="en-US" sz="2400" b="1" baseline="-25000">
                <a:solidFill>
                  <a:srgbClr val="C82E32"/>
                </a:solidFill>
              </a:rPr>
              <a:t>x</a:t>
            </a:r>
            <a:r>
              <a:rPr lang="en-US" altLang="en-US" sz="2400" b="1">
                <a:solidFill>
                  <a:srgbClr val="C82E32"/>
                </a:solidFill>
              </a:rPr>
              <a:t>, p</a:t>
            </a:r>
            <a:r>
              <a:rPr lang="en-US" altLang="en-US" sz="2400" b="1" baseline="-25000">
                <a:solidFill>
                  <a:srgbClr val="C82E32"/>
                </a:solidFill>
              </a:rPr>
              <a:t>y</a:t>
            </a:r>
            <a:r>
              <a:rPr lang="en-US" altLang="en-US" sz="2400" b="1">
                <a:solidFill>
                  <a:srgbClr val="C82E32"/>
                </a:solidFill>
              </a:rPr>
              <a:t>, p</a:t>
            </a:r>
            <a:r>
              <a:rPr lang="en-US" altLang="en-US" sz="2400" b="1" baseline="-25000">
                <a:solidFill>
                  <a:srgbClr val="C82E32"/>
                </a:solidFill>
              </a:rPr>
              <a:t>z</a:t>
            </a:r>
            <a:r>
              <a:rPr lang="en-US" altLang="en-US" sz="2400" b="1">
                <a:solidFill>
                  <a:srgbClr val="C82E32"/>
                </a:solidFill>
              </a:rPr>
              <a:t>)], [d: l=2, </a:t>
            </a:r>
            <a:r>
              <a:rPr lang="en-US" altLang="en-US" sz="2400" b="1" i="1">
                <a:solidFill>
                  <a:srgbClr val="C82E32"/>
                </a:solidFill>
              </a:rPr>
              <a:t>m</a:t>
            </a:r>
            <a:r>
              <a:rPr lang="en-US" altLang="en-US" sz="2400" b="1" i="1" baseline="-25000">
                <a:solidFill>
                  <a:srgbClr val="C82E32"/>
                </a:solidFill>
              </a:rPr>
              <a:t>l</a:t>
            </a:r>
            <a:r>
              <a:rPr lang="en-US" altLang="en-US" sz="2400" b="1">
                <a:solidFill>
                  <a:srgbClr val="C82E32"/>
                </a:solidFill>
              </a:rPr>
              <a:t>=-2,-1,0,1,2 5-orbitals(d</a:t>
            </a:r>
            <a:r>
              <a:rPr lang="en-US" altLang="en-US" sz="2400" b="1" baseline="-25000">
                <a:solidFill>
                  <a:srgbClr val="C82E32"/>
                </a:solidFill>
              </a:rPr>
              <a:t>xy</a:t>
            </a:r>
            <a:r>
              <a:rPr lang="en-US" altLang="en-US" sz="2400" b="1">
                <a:solidFill>
                  <a:srgbClr val="C82E32"/>
                </a:solidFill>
              </a:rPr>
              <a:t>, d</a:t>
            </a:r>
            <a:r>
              <a:rPr lang="en-US" altLang="en-US" sz="2400" b="1" baseline="-25000">
                <a:solidFill>
                  <a:srgbClr val="C82E32"/>
                </a:solidFill>
              </a:rPr>
              <a:t>xz</a:t>
            </a:r>
            <a:r>
              <a:rPr lang="en-US" altLang="en-US" sz="2400" b="1">
                <a:solidFill>
                  <a:srgbClr val="C82E32"/>
                </a:solidFill>
              </a:rPr>
              <a:t>, d</a:t>
            </a:r>
            <a:r>
              <a:rPr lang="en-US" altLang="en-US" sz="2400" b="1" baseline="-25000">
                <a:solidFill>
                  <a:srgbClr val="C82E32"/>
                </a:solidFill>
              </a:rPr>
              <a:t>yz</a:t>
            </a:r>
            <a:r>
              <a:rPr lang="en-US" altLang="en-US" sz="2400" b="1">
                <a:solidFill>
                  <a:srgbClr val="C82E32"/>
                </a:solidFill>
              </a:rPr>
              <a:t>,dx</a:t>
            </a:r>
            <a:r>
              <a:rPr lang="en-US" altLang="en-US" sz="2400" b="1" baseline="30000">
                <a:solidFill>
                  <a:srgbClr val="C82E32"/>
                </a:solidFill>
              </a:rPr>
              <a:t>2</a:t>
            </a:r>
            <a:r>
              <a:rPr lang="en-US" altLang="en-US" sz="2400" b="1">
                <a:solidFill>
                  <a:srgbClr val="C82E32"/>
                </a:solidFill>
              </a:rPr>
              <a:t>-y</a:t>
            </a:r>
            <a:r>
              <a:rPr lang="en-US" altLang="en-US" sz="2400" b="1" baseline="30000">
                <a:solidFill>
                  <a:srgbClr val="C82E32"/>
                </a:solidFill>
              </a:rPr>
              <a:t>2 </a:t>
            </a:r>
            <a:r>
              <a:rPr lang="en-US" altLang="en-US" sz="2400" b="1">
                <a:solidFill>
                  <a:srgbClr val="C82E32"/>
                </a:solidFill>
              </a:rPr>
              <a:t>, dz</a:t>
            </a:r>
            <a:r>
              <a:rPr lang="en-US" altLang="en-US" sz="2400" b="1" baseline="30000">
                <a:solidFill>
                  <a:srgbClr val="C82E32"/>
                </a:solidFill>
              </a:rPr>
              <a:t>2</a:t>
            </a:r>
            <a:r>
              <a:rPr lang="en-US" altLang="en-US" sz="2400" b="1">
                <a:solidFill>
                  <a:srgbClr val="C82E32"/>
                </a:solidFill>
              </a:rPr>
              <a:t>)], [f: l=3, </a:t>
            </a:r>
            <a:r>
              <a:rPr lang="en-US" altLang="en-US" sz="2400" b="1" i="1">
                <a:solidFill>
                  <a:srgbClr val="C82E32"/>
                </a:solidFill>
              </a:rPr>
              <a:t>m</a:t>
            </a:r>
            <a:r>
              <a:rPr lang="en-US" altLang="en-US" sz="2400" b="1" i="1" baseline="-25000">
                <a:solidFill>
                  <a:srgbClr val="C82E32"/>
                </a:solidFill>
              </a:rPr>
              <a:t>l</a:t>
            </a:r>
            <a:r>
              <a:rPr lang="en-US" altLang="en-US" sz="2400" b="1">
                <a:solidFill>
                  <a:srgbClr val="C82E32"/>
                </a:solidFill>
              </a:rPr>
              <a:t>=-3,-2,-1,0,1,2,3 7-orbitals (see book)]</a:t>
            </a:r>
          </a:p>
          <a:p>
            <a:pPr fontAlgn="base">
              <a:spcBef>
                <a:spcPct val="0"/>
              </a:spcBef>
              <a:spcAft>
                <a:spcPct val="0"/>
              </a:spcAft>
            </a:pPr>
            <a:r>
              <a:rPr lang="en-US" altLang="en-US" sz="2400" b="1">
                <a:solidFill>
                  <a:srgbClr val="C82E32"/>
                </a:solidFill>
              </a:rPr>
              <a:t>Spin magnetic quantum number m</a:t>
            </a:r>
            <a:r>
              <a:rPr lang="en-US" altLang="en-US" sz="2400" b="1" baseline="-25000">
                <a:solidFill>
                  <a:srgbClr val="C82E32"/>
                </a:solidFill>
              </a:rPr>
              <a:t>s</a:t>
            </a:r>
            <a:r>
              <a:rPr lang="en-US" altLang="en-US" sz="2400" b="1">
                <a:solidFill>
                  <a:srgbClr val="C82E32"/>
                </a:solidFill>
              </a:rPr>
              <a:t> (4</a:t>
            </a:r>
            <a:r>
              <a:rPr lang="en-US" altLang="en-US" sz="2400" b="1" baseline="30000">
                <a:solidFill>
                  <a:srgbClr val="C82E32"/>
                </a:solidFill>
              </a:rPr>
              <a:t>th</a:t>
            </a:r>
            <a:r>
              <a:rPr lang="en-US" altLang="en-US" sz="2400" b="1">
                <a:solidFill>
                  <a:srgbClr val="C82E32"/>
                </a:solidFill>
              </a:rPr>
              <a:t> quantum number).  Each orbital can be occupied by 1 or 2 electrons (spin up or spin down).</a:t>
            </a:r>
          </a:p>
          <a:p>
            <a:pPr fontAlgn="base">
              <a:spcBef>
                <a:spcPct val="0"/>
              </a:spcBef>
              <a:spcAft>
                <a:spcPct val="0"/>
              </a:spcAft>
            </a:pPr>
            <a:r>
              <a:rPr lang="en-US" altLang="en-US" sz="2400" b="1">
                <a:solidFill>
                  <a:srgbClr val="C82E32"/>
                </a:solidFill>
              </a:rPr>
              <a:t>Pauli Exclusion Principle: No 2 electrons in same atom can have the same set of 4 quantum numbers</a:t>
            </a:r>
          </a:p>
        </p:txBody>
      </p:sp>
    </p:spTree>
    <p:extLst>
      <p:ext uri="{BB962C8B-B14F-4D97-AF65-F5344CB8AC3E}">
        <p14:creationId xmlns:p14="http://schemas.microsoft.com/office/powerpoint/2010/main" val="3442229590"/>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custDataLst>
              <p:tags r:id="rId1"/>
            </p:custDataLst>
          </p:nvPr>
        </p:nvSpPr>
        <p:spPr>
          <a:xfrm>
            <a:off x="3733800" y="6248400"/>
            <a:ext cx="4724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fld id="{853F3B68-10E5-422F-8381-B7B83D953B3E}" type="slidenum">
              <a:rPr lang="zh-CN" altLang="en-US" sz="1400">
                <a:solidFill>
                  <a:srgbClr val="808080"/>
                </a:solidFill>
                <a:latin typeface="Times New Roman" panose="02020603050405020304" pitchFamily="18" charset="0"/>
                <a:cs typeface="Arial" panose="020B0604020202020204" pitchFamily="34" charset="0"/>
              </a:rPr>
              <a:pPr algn="ctr">
                <a:spcBef>
                  <a:spcPct val="0"/>
                </a:spcBef>
                <a:buFontTx/>
                <a:buNone/>
              </a:pPr>
              <a:t>11</a:t>
            </a:fld>
            <a:endParaRPr lang="en-US" altLang="zh-CN" sz="1400">
              <a:solidFill>
                <a:srgbClr val="808080"/>
              </a:solidFill>
              <a:latin typeface="Times New Roman" panose="02020603050405020304" pitchFamily="18" charset="0"/>
              <a:cs typeface="Arial" panose="020B0604020202020204" pitchFamily="34" charset="0"/>
            </a:endParaRPr>
          </a:p>
        </p:txBody>
      </p:sp>
      <p:pic>
        <p:nvPicPr>
          <p:cNvPr id="72707" name="Picture 2" descr="f01_02_pg18"/>
          <p:cNvPicPr preferRelativeResize="0">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4876800" y="404814"/>
            <a:ext cx="5373688"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Text Box 3"/>
          <p:cNvSpPr txBox="1">
            <a:spLocks noChangeArrowheads="1"/>
          </p:cNvSpPr>
          <p:nvPr>
            <p:custDataLst>
              <p:tags r:id="rId3"/>
            </p:custDataLst>
          </p:nvPr>
        </p:nvSpPr>
        <p:spPr bwMode="auto">
          <a:xfrm>
            <a:off x="4876800" y="6192838"/>
            <a:ext cx="504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zh-CN" sz="2400" b="1">
                <a:solidFill>
                  <a:srgbClr val="FF0000"/>
                </a:solidFill>
                <a:ea typeface="宋体" panose="02010600030101010101" pitchFamily="2" charset="-122"/>
              </a:rPr>
              <a:t>Mg: Magnesium Atomic Structure</a:t>
            </a:r>
          </a:p>
        </p:txBody>
      </p:sp>
      <p:sp>
        <p:nvSpPr>
          <p:cNvPr id="72709" name="Rectangle 1"/>
          <p:cNvSpPr>
            <a:spLocks noChangeArrowheads="1"/>
          </p:cNvSpPr>
          <p:nvPr/>
        </p:nvSpPr>
        <p:spPr bwMode="auto">
          <a:xfrm>
            <a:off x="8604250" y="5257801"/>
            <a:ext cx="641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C82E32"/>
                </a:solidFill>
              </a:rPr>
              <a:t>3s</a:t>
            </a:r>
            <a:r>
              <a:rPr lang="en-US" altLang="en-US" sz="2400" b="1" baseline="30000">
                <a:solidFill>
                  <a:srgbClr val="C82E32"/>
                </a:solidFill>
              </a:rPr>
              <a:t>2</a:t>
            </a:r>
            <a:endParaRPr lang="en-US" altLang="en-US" sz="2400" b="1">
              <a:solidFill>
                <a:srgbClr val="C82E32"/>
              </a:solidFill>
            </a:endParaRPr>
          </a:p>
        </p:txBody>
      </p:sp>
      <p:sp>
        <p:nvSpPr>
          <p:cNvPr id="72710" name="Rectangle 2"/>
          <p:cNvSpPr>
            <a:spLocks noChangeArrowheads="1"/>
          </p:cNvSpPr>
          <p:nvPr/>
        </p:nvSpPr>
        <p:spPr bwMode="auto">
          <a:xfrm>
            <a:off x="8589964" y="3697288"/>
            <a:ext cx="111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C82E32"/>
                </a:solidFill>
              </a:rPr>
              <a:t>2s</a:t>
            </a:r>
            <a:r>
              <a:rPr lang="en-US" altLang="en-US" sz="2400" b="1" baseline="30000">
                <a:solidFill>
                  <a:srgbClr val="C82E32"/>
                </a:solidFill>
              </a:rPr>
              <a:t>2</a:t>
            </a:r>
            <a:r>
              <a:rPr lang="en-US" altLang="en-US" sz="2400" b="1">
                <a:solidFill>
                  <a:srgbClr val="C82E32"/>
                </a:solidFill>
              </a:rPr>
              <a:t>3p</a:t>
            </a:r>
            <a:r>
              <a:rPr lang="en-US" altLang="en-US" sz="2400" b="1" baseline="30000">
                <a:solidFill>
                  <a:srgbClr val="C82E32"/>
                </a:solidFill>
              </a:rPr>
              <a:t>6</a:t>
            </a:r>
          </a:p>
        </p:txBody>
      </p:sp>
      <p:sp>
        <p:nvSpPr>
          <p:cNvPr id="72711" name="Rectangle 3"/>
          <p:cNvSpPr>
            <a:spLocks noChangeArrowheads="1"/>
          </p:cNvSpPr>
          <p:nvPr/>
        </p:nvSpPr>
        <p:spPr bwMode="auto">
          <a:xfrm>
            <a:off x="7953375" y="3429001"/>
            <a:ext cx="641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C82E32"/>
                </a:solidFill>
              </a:rPr>
              <a:t>1s</a:t>
            </a:r>
            <a:r>
              <a:rPr lang="en-US" altLang="en-US" sz="2400" b="1" baseline="30000">
                <a:solidFill>
                  <a:srgbClr val="C82E32"/>
                </a:solidFill>
              </a:rPr>
              <a:t>2</a:t>
            </a:r>
            <a:endParaRPr lang="en-US" altLang="en-US" sz="2400" b="1">
              <a:solidFill>
                <a:srgbClr val="C82E32"/>
              </a:solidFill>
            </a:endParaRPr>
          </a:p>
        </p:txBody>
      </p:sp>
      <p:sp>
        <p:nvSpPr>
          <p:cNvPr id="72712" name="Rectangle 4"/>
          <p:cNvSpPr>
            <a:spLocks noChangeArrowheads="1"/>
          </p:cNvSpPr>
          <p:nvPr/>
        </p:nvSpPr>
        <p:spPr bwMode="auto">
          <a:xfrm>
            <a:off x="6327775" y="3784601"/>
            <a:ext cx="124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0070C0"/>
                </a:solidFill>
              </a:rPr>
              <a:t>K-Shell</a:t>
            </a:r>
          </a:p>
        </p:txBody>
      </p:sp>
      <p:sp>
        <p:nvSpPr>
          <p:cNvPr id="72713" name="Rectangle 8"/>
          <p:cNvSpPr>
            <a:spLocks noChangeArrowheads="1"/>
          </p:cNvSpPr>
          <p:nvPr/>
        </p:nvSpPr>
        <p:spPr bwMode="auto">
          <a:xfrm>
            <a:off x="5394325" y="2541588"/>
            <a:ext cx="1208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0070C0"/>
                </a:solidFill>
              </a:rPr>
              <a:t>L-Shell</a:t>
            </a:r>
          </a:p>
        </p:txBody>
      </p:sp>
      <p:sp>
        <p:nvSpPr>
          <p:cNvPr id="72714" name="Rectangle 9"/>
          <p:cNvSpPr>
            <a:spLocks noChangeArrowheads="1"/>
          </p:cNvSpPr>
          <p:nvPr/>
        </p:nvSpPr>
        <p:spPr bwMode="auto">
          <a:xfrm>
            <a:off x="4140200" y="3127376"/>
            <a:ext cx="1277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0070C0"/>
                </a:solidFill>
              </a:rPr>
              <a:t>M-Shell</a:t>
            </a:r>
          </a:p>
        </p:txBody>
      </p:sp>
      <p:sp>
        <p:nvSpPr>
          <p:cNvPr id="72715" name="Rectangle 10"/>
          <p:cNvSpPr>
            <a:spLocks noChangeArrowheads="1"/>
          </p:cNvSpPr>
          <p:nvPr/>
        </p:nvSpPr>
        <p:spPr bwMode="auto">
          <a:xfrm>
            <a:off x="6423025" y="3003551"/>
            <a:ext cx="723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7030A0"/>
                </a:solidFill>
              </a:rPr>
              <a:t>n=1</a:t>
            </a:r>
          </a:p>
        </p:txBody>
      </p:sp>
      <p:sp>
        <p:nvSpPr>
          <p:cNvPr id="72716" name="Rectangle 11"/>
          <p:cNvSpPr>
            <a:spLocks noChangeArrowheads="1"/>
          </p:cNvSpPr>
          <p:nvPr/>
        </p:nvSpPr>
        <p:spPr bwMode="auto">
          <a:xfrm>
            <a:off x="5673725" y="2901951"/>
            <a:ext cx="723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7030A0"/>
                </a:solidFill>
              </a:rPr>
              <a:t>n=2</a:t>
            </a:r>
          </a:p>
        </p:txBody>
      </p:sp>
      <p:sp>
        <p:nvSpPr>
          <p:cNvPr id="72717" name="Rectangle 12"/>
          <p:cNvSpPr>
            <a:spLocks noChangeArrowheads="1"/>
          </p:cNvSpPr>
          <p:nvPr/>
        </p:nvSpPr>
        <p:spPr bwMode="auto">
          <a:xfrm>
            <a:off x="5780088" y="5278438"/>
            <a:ext cx="723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7030A0"/>
                </a:solidFill>
              </a:rPr>
              <a:t>n=3</a:t>
            </a:r>
          </a:p>
        </p:txBody>
      </p:sp>
      <p:sp>
        <p:nvSpPr>
          <p:cNvPr id="72718" name="Rectangle 13"/>
          <p:cNvSpPr>
            <a:spLocks noChangeArrowheads="1"/>
          </p:cNvSpPr>
          <p:nvPr/>
        </p:nvSpPr>
        <p:spPr bwMode="auto">
          <a:xfrm>
            <a:off x="1651000" y="404813"/>
            <a:ext cx="3454400" cy="711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2400" b="1">
                <a:solidFill>
                  <a:srgbClr val="7030A0"/>
                </a:solidFill>
              </a:rPr>
              <a:t>● Principal Quantum No.: </a:t>
            </a:r>
          </a:p>
          <a:p>
            <a:pPr eaLnBrk="0" fontAlgn="base" hangingPunct="0">
              <a:spcBef>
                <a:spcPct val="0"/>
              </a:spcBef>
              <a:spcAft>
                <a:spcPct val="0"/>
              </a:spcAft>
              <a:buFontTx/>
              <a:buNone/>
            </a:pPr>
            <a:r>
              <a:rPr lang="en-US" altLang="en-US" sz="2400" b="1">
                <a:solidFill>
                  <a:srgbClr val="7030A0"/>
                </a:solidFill>
              </a:rPr>
              <a:t>  n = 1, 2, 3, etc.</a:t>
            </a:r>
          </a:p>
          <a:p>
            <a:pPr eaLnBrk="0" fontAlgn="base" hangingPunct="0">
              <a:spcBef>
                <a:spcPct val="0"/>
              </a:spcBef>
              <a:spcAft>
                <a:spcPct val="0"/>
              </a:spcAft>
              <a:buFontTx/>
              <a:buNone/>
            </a:pPr>
            <a:r>
              <a:rPr lang="en-US" altLang="en-US" sz="2400" b="1">
                <a:solidFill>
                  <a:srgbClr val="7030A0"/>
                </a:solidFill>
              </a:rPr>
              <a:t>●Angular Momentum </a:t>
            </a:r>
          </a:p>
          <a:p>
            <a:pPr eaLnBrk="0" fontAlgn="base" hangingPunct="0">
              <a:spcBef>
                <a:spcPct val="0"/>
              </a:spcBef>
              <a:spcAft>
                <a:spcPct val="0"/>
              </a:spcAft>
              <a:buFontTx/>
              <a:buNone/>
            </a:pPr>
            <a:r>
              <a:rPr lang="en-US" altLang="en-US" sz="2400" b="1">
                <a:solidFill>
                  <a:srgbClr val="7030A0"/>
                </a:solidFill>
              </a:rPr>
              <a:t>    No.:</a:t>
            </a:r>
          </a:p>
          <a:p>
            <a:pPr eaLnBrk="0" fontAlgn="base" hangingPunct="0">
              <a:spcBef>
                <a:spcPct val="0"/>
              </a:spcBef>
              <a:spcAft>
                <a:spcPct val="0"/>
              </a:spcAft>
              <a:buFontTx/>
              <a:buNone/>
            </a:pPr>
            <a:r>
              <a:rPr lang="en-US" altLang="en-US" sz="2400" b="1">
                <a:solidFill>
                  <a:srgbClr val="7030A0"/>
                </a:solidFill>
              </a:rPr>
              <a:t>  l = n-1</a:t>
            </a:r>
          </a:p>
          <a:p>
            <a:pPr eaLnBrk="0" fontAlgn="base" hangingPunct="0">
              <a:spcBef>
                <a:spcPct val="0"/>
              </a:spcBef>
              <a:spcAft>
                <a:spcPct val="0"/>
              </a:spcAft>
              <a:buFontTx/>
              <a:buNone/>
            </a:pPr>
            <a:r>
              <a:rPr lang="en-US" altLang="en-US" sz="2400" b="1">
                <a:solidFill>
                  <a:srgbClr val="7030A0"/>
                </a:solidFill>
              </a:rPr>
              <a:t>  For s: l = 0</a:t>
            </a:r>
          </a:p>
          <a:p>
            <a:pPr eaLnBrk="0" fontAlgn="base" hangingPunct="0">
              <a:spcBef>
                <a:spcPct val="0"/>
              </a:spcBef>
              <a:spcAft>
                <a:spcPct val="0"/>
              </a:spcAft>
              <a:buFontTx/>
              <a:buNone/>
            </a:pPr>
            <a:r>
              <a:rPr lang="en-US" altLang="en-US" sz="2400" b="1">
                <a:solidFill>
                  <a:srgbClr val="7030A0"/>
                </a:solidFill>
              </a:rPr>
              <a:t>  For p: l = 1</a:t>
            </a:r>
          </a:p>
          <a:p>
            <a:pPr eaLnBrk="0" fontAlgn="base" hangingPunct="0">
              <a:spcBef>
                <a:spcPct val="0"/>
              </a:spcBef>
              <a:spcAft>
                <a:spcPct val="0"/>
              </a:spcAft>
              <a:buFontTx/>
              <a:buNone/>
            </a:pPr>
            <a:r>
              <a:rPr lang="en-US" altLang="en-US" sz="2400" b="1">
                <a:solidFill>
                  <a:srgbClr val="7030A0"/>
                </a:solidFill>
              </a:rPr>
              <a:t>  For d: l = 2</a:t>
            </a:r>
          </a:p>
          <a:p>
            <a:pPr eaLnBrk="0" fontAlgn="base" hangingPunct="0">
              <a:spcBef>
                <a:spcPct val="0"/>
              </a:spcBef>
              <a:spcAft>
                <a:spcPct val="0"/>
              </a:spcAft>
              <a:buFontTx/>
              <a:buNone/>
            </a:pPr>
            <a:r>
              <a:rPr lang="en-US" altLang="en-US" sz="2400" b="1">
                <a:solidFill>
                  <a:srgbClr val="7030A0"/>
                </a:solidFill>
              </a:rPr>
              <a:t>  For f: l = 3</a:t>
            </a:r>
          </a:p>
          <a:p>
            <a:pPr eaLnBrk="0" fontAlgn="base" hangingPunct="0">
              <a:spcBef>
                <a:spcPct val="0"/>
              </a:spcBef>
              <a:spcAft>
                <a:spcPct val="0"/>
              </a:spcAft>
              <a:buFontTx/>
              <a:buNone/>
            </a:pPr>
            <a:r>
              <a:rPr lang="en-US" altLang="en-US" sz="2400" b="1">
                <a:solidFill>
                  <a:srgbClr val="7030A0"/>
                </a:solidFill>
              </a:rPr>
              <a:t>●Magnetic Quantum</a:t>
            </a:r>
          </a:p>
          <a:p>
            <a:pPr eaLnBrk="0" fontAlgn="base" hangingPunct="0">
              <a:spcBef>
                <a:spcPct val="0"/>
              </a:spcBef>
              <a:spcAft>
                <a:spcPct val="0"/>
              </a:spcAft>
              <a:buFontTx/>
              <a:buNone/>
            </a:pPr>
            <a:r>
              <a:rPr lang="en-US" altLang="en-US" sz="2400" b="1">
                <a:solidFill>
                  <a:srgbClr val="C82E32"/>
                </a:solidFill>
                <a:cs typeface="Arial" panose="020B0604020202020204" pitchFamily="34" charset="0"/>
              </a:rPr>
              <a:t>    </a:t>
            </a:r>
            <a:r>
              <a:rPr lang="en-US" altLang="en-US" sz="2400" b="1">
                <a:solidFill>
                  <a:srgbClr val="7030A0"/>
                </a:solidFill>
                <a:cs typeface="Arial" panose="020B0604020202020204" pitchFamily="34" charset="0"/>
              </a:rPr>
              <a:t>No.:  </a:t>
            </a:r>
            <a:r>
              <a:rPr lang="en-US" altLang="en-US" sz="2400" b="1">
                <a:solidFill>
                  <a:srgbClr val="C82E32"/>
                </a:solidFill>
                <a:cs typeface="Arial" panose="020B0604020202020204" pitchFamily="34" charset="0"/>
              </a:rPr>
              <a:t>−</a:t>
            </a:r>
            <a:r>
              <a:rPr lang="en-US" altLang="en-US" sz="2400" b="1" i="1">
                <a:solidFill>
                  <a:srgbClr val="C82E32"/>
                </a:solidFill>
              </a:rPr>
              <a:t>l</a:t>
            </a:r>
            <a:r>
              <a:rPr lang="en-US" altLang="en-US" sz="2400" b="1">
                <a:solidFill>
                  <a:srgbClr val="C82E32"/>
                </a:solidFill>
              </a:rPr>
              <a:t> ≤ </a:t>
            </a:r>
            <a:r>
              <a:rPr lang="en-US" altLang="en-US" sz="2400" b="1" i="1">
                <a:solidFill>
                  <a:srgbClr val="C82E32"/>
                </a:solidFill>
              </a:rPr>
              <a:t>m</a:t>
            </a:r>
            <a:r>
              <a:rPr lang="en-US" altLang="en-US" sz="2400" b="1" i="1" baseline="-25000">
                <a:solidFill>
                  <a:srgbClr val="C82E32"/>
                </a:solidFill>
              </a:rPr>
              <a:t>l</a:t>
            </a:r>
            <a:r>
              <a:rPr lang="en-US" altLang="en-US" sz="2400" b="1" i="1">
                <a:solidFill>
                  <a:srgbClr val="C82E32"/>
                </a:solidFill>
              </a:rPr>
              <a:t> </a:t>
            </a:r>
            <a:r>
              <a:rPr lang="en-US" altLang="en-US" sz="2400" b="1">
                <a:solidFill>
                  <a:srgbClr val="C82E32"/>
                </a:solidFill>
              </a:rPr>
              <a:t>≤ </a:t>
            </a:r>
            <a:r>
              <a:rPr lang="en-US" altLang="en-US" sz="2400" b="1" i="1">
                <a:solidFill>
                  <a:srgbClr val="C82E32"/>
                </a:solidFill>
              </a:rPr>
              <a:t>l</a:t>
            </a:r>
          </a:p>
          <a:p>
            <a:pPr eaLnBrk="0" fontAlgn="base" hangingPunct="0">
              <a:spcBef>
                <a:spcPct val="0"/>
              </a:spcBef>
              <a:spcAft>
                <a:spcPct val="0"/>
              </a:spcAft>
              <a:buFontTx/>
              <a:buNone/>
            </a:pPr>
            <a:r>
              <a:rPr lang="en-US" altLang="en-US" sz="2400" b="1">
                <a:solidFill>
                  <a:srgbClr val="7030A0"/>
                </a:solidFill>
              </a:rPr>
              <a:t>● </a:t>
            </a:r>
            <a:r>
              <a:rPr lang="en-US" altLang="en-US" sz="2400" b="1">
                <a:solidFill>
                  <a:srgbClr val="FF0066"/>
                </a:solidFill>
              </a:rPr>
              <a:t>Each shell has n</a:t>
            </a:r>
            <a:r>
              <a:rPr lang="en-US" altLang="en-US" sz="2400" b="1" baseline="30000">
                <a:solidFill>
                  <a:srgbClr val="FF0066"/>
                </a:solidFill>
              </a:rPr>
              <a:t>2</a:t>
            </a:r>
            <a:r>
              <a:rPr lang="en-US" altLang="en-US" sz="2400" b="1">
                <a:solidFill>
                  <a:srgbClr val="FF0066"/>
                </a:solidFill>
              </a:rPr>
              <a:t> </a:t>
            </a:r>
          </a:p>
          <a:p>
            <a:pPr eaLnBrk="0" fontAlgn="base" hangingPunct="0">
              <a:spcBef>
                <a:spcPct val="0"/>
              </a:spcBef>
              <a:spcAft>
                <a:spcPct val="0"/>
              </a:spcAft>
              <a:buFontTx/>
              <a:buNone/>
            </a:pPr>
            <a:r>
              <a:rPr lang="en-US" altLang="en-US" sz="2400" b="1">
                <a:solidFill>
                  <a:srgbClr val="FF0066"/>
                </a:solidFill>
              </a:rPr>
              <a:t>orbitals</a:t>
            </a:r>
            <a:endParaRPr lang="en-US" altLang="en-US" sz="2400" b="1">
              <a:solidFill>
                <a:srgbClr val="0070C0"/>
              </a:solidFill>
            </a:endParaRPr>
          </a:p>
          <a:p>
            <a:pPr eaLnBrk="0" fontAlgn="base" hangingPunct="0">
              <a:spcBef>
                <a:spcPct val="0"/>
              </a:spcBef>
              <a:spcAft>
                <a:spcPct val="0"/>
              </a:spcAft>
              <a:buFontTx/>
              <a:buNone/>
            </a:pPr>
            <a:r>
              <a:rPr lang="en-US" altLang="en-US" sz="2400" b="1">
                <a:solidFill>
                  <a:srgbClr val="7030A0"/>
                </a:solidFill>
              </a:rPr>
              <a:t>● </a:t>
            </a:r>
            <a:r>
              <a:rPr lang="en-US" altLang="en-US" sz="2400" b="1">
                <a:solidFill>
                  <a:srgbClr val="0070C0"/>
                </a:solidFill>
              </a:rPr>
              <a:t>Each subshell has </a:t>
            </a:r>
          </a:p>
          <a:p>
            <a:pPr eaLnBrk="0" fontAlgn="base" hangingPunct="0">
              <a:spcBef>
                <a:spcPct val="0"/>
              </a:spcBef>
              <a:spcAft>
                <a:spcPct val="0"/>
              </a:spcAft>
              <a:buFontTx/>
              <a:buNone/>
            </a:pPr>
            <a:r>
              <a:rPr lang="en-US" altLang="en-US" sz="2400" b="1">
                <a:solidFill>
                  <a:srgbClr val="0070C0"/>
                </a:solidFill>
              </a:rPr>
              <a:t>at least 1 orbital in </a:t>
            </a:r>
          </a:p>
          <a:p>
            <a:pPr eaLnBrk="0" fontAlgn="base" hangingPunct="0">
              <a:spcBef>
                <a:spcPct val="0"/>
              </a:spcBef>
              <a:spcAft>
                <a:spcPct val="0"/>
              </a:spcAft>
              <a:buFontTx/>
              <a:buNone/>
            </a:pPr>
            <a:r>
              <a:rPr lang="en-US" altLang="en-US" sz="2400" b="1">
                <a:solidFill>
                  <a:srgbClr val="0070C0"/>
                </a:solidFill>
              </a:rPr>
              <a:t>order of 2l+1</a:t>
            </a:r>
            <a:endParaRPr lang="en-US" altLang="en-US" sz="2400" b="1" i="1">
              <a:solidFill>
                <a:srgbClr val="C82E32"/>
              </a:solidFill>
            </a:endParaRPr>
          </a:p>
          <a:p>
            <a:pPr eaLnBrk="0" fontAlgn="base" hangingPunct="0">
              <a:spcBef>
                <a:spcPct val="0"/>
              </a:spcBef>
              <a:spcAft>
                <a:spcPct val="0"/>
              </a:spcAft>
              <a:buFontTx/>
              <a:buNone/>
            </a:pPr>
            <a:endParaRPr lang="en-US" altLang="en-US" sz="2400" b="1">
              <a:solidFill>
                <a:srgbClr val="7030A0"/>
              </a:solidFill>
            </a:endParaRPr>
          </a:p>
          <a:p>
            <a:pPr eaLnBrk="0" fontAlgn="base" hangingPunct="0">
              <a:spcBef>
                <a:spcPct val="0"/>
              </a:spcBef>
              <a:spcAft>
                <a:spcPct val="0"/>
              </a:spcAft>
              <a:buFontTx/>
              <a:buNone/>
            </a:pPr>
            <a:endParaRPr lang="en-US" altLang="en-US" sz="2400" b="1">
              <a:solidFill>
                <a:srgbClr val="7030A0"/>
              </a:solidFill>
            </a:endParaRPr>
          </a:p>
        </p:txBody>
      </p:sp>
    </p:spTree>
    <p:extLst>
      <p:ext uri="{BB962C8B-B14F-4D97-AF65-F5344CB8AC3E}">
        <p14:creationId xmlns:p14="http://schemas.microsoft.com/office/powerpoint/2010/main" val="1434613829"/>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640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solidFill>
                  <a:srgbClr val="808080"/>
                </a:solidFill>
                <a:latin typeface="Times New Roman" panose="02020603050405020304" pitchFamily="18" charset="0"/>
                <a:cs typeface="Arial" panose="020B0604020202020204" pitchFamily="34" charset="0"/>
              </a:rPr>
              <a:t>© 2012 Pearson Education, Inc.</a:t>
            </a:r>
          </a:p>
        </p:txBody>
      </p:sp>
      <p:sp>
        <p:nvSpPr>
          <p:cNvPr id="57347" name="Rectangle 2"/>
          <p:cNvSpPr>
            <a:spLocks noGrp="1" noChangeArrowheads="1"/>
          </p:cNvSpPr>
          <p:nvPr>
            <p:ph type="title"/>
          </p:nvPr>
        </p:nvSpPr>
        <p:spPr>
          <a:xfrm>
            <a:off x="1524000" y="-228600"/>
            <a:ext cx="9144000" cy="1143000"/>
          </a:xfrm>
        </p:spPr>
        <p:txBody>
          <a:bodyPr/>
          <a:lstStyle/>
          <a:p>
            <a:pPr eaLnBrk="1" hangingPunct="1"/>
            <a:r>
              <a:rPr lang="en-US" altLang="en-US" smtClean="0"/>
              <a:t>Principal Quantum Number (</a:t>
            </a:r>
            <a:r>
              <a:rPr lang="en-US" altLang="en-US" i="1" smtClean="0"/>
              <a:t>n</a:t>
            </a:r>
            <a:r>
              <a:rPr lang="en-US" altLang="en-US" smtClean="0"/>
              <a:t>)</a:t>
            </a:r>
          </a:p>
        </p:txBody>
      </p:sp>
      <p:sp>
        <p:nvSpPr>
          <p:cNvPr id="57348" name="Rectangle 3"/>
          <p:cNvSpPr>
            <a:spLocks noGrp="1" noChangeArrowheads="1"/>
          </p:cNvSpPr>
          <p:nvPr>
            <p:ph type="body" idx="1"/>
          </p:nvPr>
        </p:nvSpPr>
        <p:spPr>
          <a:xfrm>
            <a:off x="1828800" y="762000"/>
            <a:ext cx="8610600" cy="5943600"/>
          </a:xfrm>
        </p:spPr>
        <p:txBody>
          <a:bodyPr/>
          <a:lstStyle/>
          <a:p>
            <a:pPr eaLnBrk="1" hangingPunct="1"/>
            <a:r>
              <a:rPr lang="en-US" altLang="en-US" sz="2400" b="1"/>
              <a:t>The principal quantum number, </a:t>
            </a:r>
            <a:r>
              <a:rPr lang="en-US" altLang="en-US" sz="2400" b="1" i="1">
                <a:solidFill>
                  <a:srgbClr val="00B0F0"/>
                </a:solidFill>
              </a:rPr>
              <a:t>n</a:t>
            </a:r>
            <a:r>
              <a:rPr lang="en-US" altLang="en-US" sz="2400" b="1"/>
              <a:t>, describes the energy level on which the orbital resides. Orbital with the same value of </a:t>
            </a:r>
            <a:r>
              <a:rPr lang="en-US" altLang="en-US" sz="2400" b="1" i="1">
                <a:solidFill>
                  <a:srgbClr val="00B0F0"/>
                </a:solidFill>
              </a:rPr>
              <a:t>n</a:t>
            </a:r>
            <a:r>
              <a:rPr lang="en-US" altLang="en-US" sz="2400" b="1"/>
              <a:t> form a </a:t>
            </a:r>
            <a:r>
              <a:rPr lang="en-US" altLang="en-US" sz="2400" b="1">
                <a:solidFill>
                  <a:srgbClr val="FF0000"/>
                </a:solidFill>
              </a:rPr>
              <a:t>shell</a:t>
            </a:r>
            <a:r>
              <a:rPr lang="en-US" altLang="en-US" sz="2400" b="1"/>
              <a:t>.</a:t>
            </a:r>
          </a:p>
          <a:p>
            <a:pPr eaLnBrk="1" hangingPunct="1"/>
            <a:r>
              <a:rPr lang="en-US" altLang="en-US" sz="2400" b="1"/>
              <a:t>Different orbital types within a shell are </a:t>
            </a:r>
            <a:r>
              <a:rPr lang="en-US" altLang="en-US" sz="2400" b="1">
                <a:solidFill>
                  <a:srgbClr val="00B050"/>
                </a:solidFill>
              </a:rPr>
              <a:t>subshells (i.e. s, p, d, f are subshells, each containing orbitals.  s has 1 orbital, p has 3 orbitals, d has 5 orbitals, and f has 7 orbitals.  Each orbital can hold no more that two opposite spinning electrons)</a:t>
            </a:r>
            <a:r>
              <a:rPr lang="en-US" altLang="en-US" sz="2400" b="1"/>
              <a:t>.</a:t>
            </a:r>
          </a:p>
          <a:p>
            <a:pPr eaLnBrk="1" hangingPunct="1"/>
            <a:r>
              <a:rPr lang="en-US" altLang="en-US" sz="2400" b="1"/>
              <a:t>The values of </a:t>
            </a:r>
            <a:r>
              <a:rPr lang="en-US" altLang="en-US" sz="2400" b="1" i="1">
                <a:solidFill>
                  <a:srgbClr val="00B0F0"/>
                </a:solidFill>
              </a:rPr>
              <a:t>n</a:t>
            </a:r>
            <a:r>
              <a:rPr lang="en-US" altLang="en-US" sz="2400" b="1"/>
              <a:t> are integers ≥ 1.</a:t>
            </a:r>
          </a:p>
          <a:p>
            <a:pPr eaLnBrk="1" hangingPunct="1"/>
            <a:r>
              <a:rPr lang="en-US" altLang="en-US" sz="2400" b="1">
                <a:solidFill>
                  <a:srgbClr val="00B0F0"/>
                </a:solidFill>
              </a:rPr>
              <a:t>n</a:t>
            </a:r>
            <a:r>
              <a:rPr lang="en-US" altLang="en-US" sz="2400" b="1"/>
              <a:t> is like a shell number where electrons orbit the nucleus (</a:t>
            </a:r>
            <a:r>
              <a:rPr lang="en-US" altLang="en-US" sz="2400" b="1">
                <a:solidFill>
                  <a:srgbClr val="00B0F0"/>
                </a:solidFill>
              </a:rPr>
              <a:t>n</a:t>
            </a:r>
            <a:r>
              <a:rPr lang="en-US" altLang="en-US" sz="2400" b="1"/>
              <a:t>=1 K-shell, </a:t>
            </a:r>
            <a:r>
              <a:rPr lang="en-US" altLang="en-US" sz="2400" b="1">
                <a:solidFill>
                  <a:srgbClr val="00B0F0"/>
                </a:solidFill>
              </a:rPr>
              <a:t>n</a:t>
            </a:r>
            <a:r>
              <a:rPr lang="en-US" altLang="en-US" sz="2400" b="1"/>
              <a:t>=2 L-shell, </a:t>
            </a:r>
            <a:r>
              <a:rPr lang="en-US" altLang="en-US" sz="2400" b="1">
                <a:solidFill>
                  <a:srgbClr val="00B0F0"/>
                </a:solidFill>
              </a:rPr>
              <a:t>n</a:t>
            </a:r>
            <a:r>
              <a:rPr lang="en-US" altLang="en-US" sz="2400" b="1"/>
              <a:t>=3 M-shell, </a:t>
            </a:r>
            <a:r>
              <a:rPr lang="en-US" altLang="en-US" sz="2400" b="1">
                <a:solidFill>
                  <a:srgbClr val="00B0F0"/>
                </a:solidFill>
              </a:rPr>
              <a:t>n</a:t>
            </a:r>
            <a:r>
              <a:rPr lang="en-US" altLang="en-US" sz="2400" b="1"/>
              <a:t>=4 L-shell etc.) in a position which describes electrons in terms of probabilities to likely to be confined within its orbital.</a:t>
            </a:r>
          </a:p>
        </p:txBody>
      </p:sp>
    </p:spTree>
    <p:extLst>
      <p:ext uri="{BB962C8B-B14F-4D97-AF65-F5344CB8AC3E}">
        <p14:creationId xmlns:p14="http://schemas.microsoft.com/office/powerpoint/2010/main" val="2293264435"/>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381000"/>
            <a:ext cx="7772400" cy="4114800"/>
          </a:xfrm>
        </p:spPr>
        <p:txBody>
          <a:bodyPr/>
          <a:lstStyle/>
          <a:p>
            <a:pPr eaLnBrk="1" hangingPunct="1">
              <a:defRPr/>
            </a:pPr>
            <a:r>
              <a:rPr lang="en-US" sz="2400" b="1" dirty="0"/>
              <a:t>It is not the same as Bohr orbit model that visualizes the electron moving in a physical orbit, like a planet around the sun.</a:t>
            </a:r>
          </a:p>
          <a:p>
            <a:pPr eaLnBrk="1" hangingPunct="1">
              <a:defRPr/>
            </a:pPr>
            <a:r>
              <a:rPr lang="en-US" sz="2400" b="1" dirty="0"/>
              <a:t>The quantum mechanical model does not refer to orbits because the motion of electron in an atom cannot be precisely determined (Heisenberg uncertainty principle that shows exact motion and position cannot be found precisely at the same moment, one disturbs the other).</a:t>
            </a:r>
          </a:p>
          <a:p>
            <a:pPr eaLnBrk="1" hangingPunct="1">
              <a:defRPr/>
            </a:pPr>
            <a:r>
              <a:rPr lang="en-US" sz="2400" b="1" dirty="0"/>
              <a:t>Bohr model introduced single “</a:t>
            </a:r>
            <a:r>
              <a:rPr lang="en-US" sz="2400" b="1" dirty="0">
                <a:solidFill>
                  <a:srgbClr val="00B0F0"/>
                </a:solidFill>
              </a:rPr>
              <a:t>n</a:t>
            </a:r>
            <a:r>
              <a:rPr lang="en-US" sz="2400" b="1" dirty="0"/>
              <a:t>” quantum number that describes the orbit, while quantum mechanical model uses three quantum numbers:</a:t>
            </a:r>
          </a:p>
          <a:p>
            <a:pPr marL="0" indent="0" eaLnBrk="1" hangingPunct="1">
              <a:buNone/>
              <a:defRPr/>
            </a:pPr>
            <a:r>
              <a:rPr lang="en-US" sz="2800" b="1" dirty="0">
                <a:solidFill>
                  <a:srgbClr val="00B0F0"/>
                </a:solidFill>
              </a:rPr>
              <a:t>n    </a:t>
            </a:r>
            <a:r>
              <a:rPr lang="en-US" sz="2400" b="1" dirty="0"/>
              <a:t>= Principal quantum number</a:t>
            </a:r>
          </a:p>
          <a:p>
            <a:pPr marL="0" indent="0" eaLnBrk="1" hangingPunct="1">
              <a:buNone/>
              <a:defRPr/>
            </a:pPr>
            <a:r>
              <a:rPr lang="en-US" sz="2800" b="1" dirty="0">
                <a:solidFill>
                  <a:srgbClr val="00B0F0"/>
                </a:solidFill>
              </a:rPr>
              <a:t>l     </a:t>
            </a:r>
            <a:r>
              <a:rPr lang="en-US" sz="2400" b="1" dirty="0"/>
              <a:t>= Angular Momentum Number</a:t>
            </a:r>
          </a:p>
          <a:p>
            <a:pPr marL="0" indent="0" eaLnBrk="1" hangingPunct="1">
              <a:buNone/>
              <a:defRPr/>
            </a:pPr>
            <a:r>
              <a:rPr lang="en-US" sz="2800" b="1" i="1" dirty="0">
                <a:solidFill>
                  <a:srgbClr val="00B0F0"/>
                </a:solidFill>
              </a:rPr>
              <a:t>m</a:t>
            </a:r>
            <a:r>
              <a:rPr lang="en-US" sz="2800" b="1" i="1" baseline="-25000" dirty="0">
                <a:solidFill>
                  <a:srgbClr val="00B0F0"/>
                </a:solidFill>
              </a:rPr>
              <a:t>l</a:t>
            </a:r>
            <a:r>
              <a:rPr lang="en-US" sz="2800" b="1" i="1" dirty="0">
                <a:solidFill>
                  <a:srgbClr val="00B0F0"/>
                </a:solidFill>
              </a:rPr>
              <a:t>  </a:t>
            </a:r>
            <a:r>
              <a:rPr lang="en-US" sz="2400" b="1" dirty="0"/>
              <a:t>= Magnetic Quantum Number</a:t>
            </a:r>
          </a:p>
        </p:txBody>
      </p:sp>
      <p:sp>
        <p:nvSpPr>
          <p:cNvPr id="59395" name="Footer Placeholder 3"/>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solidFill>
                  <a:srgbClr val="808080"/>
                </a:solidFill>
                <a:latin typeface="Times New Roman" panose="02020603050405020304" pitchFamily="18" charset="0"/>
                <a:cs typeface="Arial" panose="020B0604020202020204" pitchFamily="34" charset="0"/>
              </a:rPr>
              <a:t>© 2012 Pearson Education, Inc.</a:t>
            </a:r>
          </a:p>
        </p:txBody>
      </p:sp>
    </p:spTree>
    <p:extLst>
      <p:ext uri="{BB962C8B-B14F-4D97-AF65-F5344CB8AC3E}">
        <p14:creationId xmlns:p14="http://schemas.microsoft.com/office/powerpoint/2010/main" val="404285727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solidFill>
                  <a:srgbClr val="808080"/>
                </a:solidFill>
                <a:latin typeface="Times New Roman" panose="02020603050405020304" pitchFamily="18" charset="0"/>
                <a:cs typeface="Arial" panose="020B0604020202020204" pitchFamily="34" charset="0"/>
              </a:rPr>
              <a:t>© 2012 Pearson Education, Inc.</a:t>
            </a:r>
          </a:p>
        </p:txBody>
      </p:sp>
      <p:sp>
        <p:nvSpPr>
          <p:cNvPr id="60419" name="Rectangle 2"/>
          <p:cNvSpPr>
            <a:spLocks noGrp="1" noChangeArrowheads="1"/>
          </p:cNvSpPr>
          <p:nvPr>
            <p:ph type="title"/>
          </p:nvPr>
        </p:nvSpPr>
        <p:spPr>
          <a:xfrm>
            <a:off x="1524000" y="533400"/>
            <a:ext cx="9144000" cy="1143000"/>
          </a:xfrm>
        </p:spPr>
        <p:txBody>
          <a:bodyPr/>
          <a:lstStyle/>
          <a:p>
            <a:pPr eaLnBrk="1" hangingPunct="1"/>
            <a:r>
              <a:rPr lang="en-US" altLang="en-US" sz="3200" b="1">
                <a:solidFill>
                  <a:srgbClr val="FF0000"/>
                </a:solidFill>
              </a:rPr>
              <a:t>Angular Momentum Quantum Number </a:t>
            </a:r>
            <a:br>
              <a:rPr lang="en-US" altLang="en-US" sz="3200" b="1">
                <a:solidFill>
                  <a:srgbClr val="FF0000"/>
                </a:solidFill>
              </a:rPr>
            </a:br>
            <a:r>
              <a:rPr lang="en-US" altLang="en-US" sz="3200" b="1">
                <a:solidFill>
                  <a:srgbClr val="FF0000"/>
                </a:solidFill>
              </a:rPr>
              <a:t>(l </a:t>
            </a:r>
            <a:r>
              <a:rPr lang="en-US" altLang="en-US" sz="3200" b="1" i="1">
                <a:solidFill>
                  <a:srgbClr val="FF0000"/>
                </a:solidFill>
              </a:rPr>
              <a:t>= n - 1</a:t>
            </a:r>
            <a:r>
              <a:rPr lang="en-US" altLang="en-US" sz="3200" b="1">
                <a:solidFill>
                  <a:srgbClr val="FF0000"/>
                </a:solidFill>
              </a:rPr>
              <a:t>)</a:t>
            </a:r>
            <a:r>
              <a:rPr lang="en-US" altLang="en-US" sz="3200"/>
              <a:t/>
            </a:r>
            <a:br>
              <a:rPr lang="en-US" altLang="en-US" sz="3200"/>
            </a:br>
            <a:endParaRPr lang="en-US" altLang="en-US" sz="3200"/>
          </a:p>
        </p:txBody>
      </p:sp>
      <p:sp>
        <p:nvSpPr>
          <p:cNvPr id="60420" name="Rectangle 3"/>
          <p:cNvSpPr>
            <a:spLocks noGrp="1" noChangeArrowheads="1"/>
          </p:cNvSpPr>
          <p:nvPr>
            <p:ph type="body" idx="1"/>
          </p:nvPr>
        </p:nvSpPr>
        <p:spPr>
          <a:xfrm>
            <a:off x="1981200" y="1524000"/>
            <a:ext cx="7772400" cy="4419600"/>
          </a:xfrm>
        </p:spPr>
        <p:txBody>
          <a:bodyPr/>
          <a:lstStyle/>
          <a:p>
            <a:pPr eaLnBrk="1" hangingPunct="1"/>
            <a:r>
              <a:rPr lang="en-US" altLang="en-US" smtClean="0">
                <a:solidFill>
                  <a:srgbClr val="0070C0"/>
                </a:solidFill>
              </a:rPr>
              <a:t>This quantum number </a:t>
            </a:r>
            <a:r>
              <a:rPr lang="en-US" altLang="en-US" b="1" smtClean="0">
                <a:solidFill>
                  <a:srgbClr val="FF0000"/>
                </a:solidFill>
              </a:rPr>
              <a:t>(l) </a:t>
            </a:r>
            <a:r>
              <a:rPr lang="en-US" altLang="en-US" smtClean="0">
                <a:solidFill>
                  <a:srgbClr val="0070C0"/>
                </a:solidFill>
              </a:rPr>
              <a:t>defines the shape of the orbital (each orbital can hold two electrons, spin up &amp; down).</a:t>
            </a:r>
          </a:p>
          <a:p>
            <a:pPr eaLnBrk="1" hangingPunct="1"/>
            <a:r>
              <a:rPr lang="en-US" altLang="en-US" smtClean="0">
                <a:solidFill>
                  <a:srgbClr val="0070C0"/>
                </a:solidFill>
              </a:rPr>
              <a:t>Allowed values of (</a:t>
            </a:r>
            <a:r>
              <a:rPr lang="en-US" altLang="en-US" i="1" smtClean="0">
                <a:solidFill>
                  <a:srgbClr val="0070C0"/>
                </a:solidFill>
              </a:rPr>
              <a:t>l</a:t>
            </a:r>
            <a:r>
              <a:rPr lang="en-US" altLang="en-US" smtClean="0">
                <a:solidFill>
                  <a:srgbClr val="0070C0"/>
                </a:solidFill>
              </a:rPr>
              <a:t> ) are integers ranging from 0 to </a:t>
            </a:r>
            <a:r>
              <a:rPr lang="en-US" altLang="en-US" i="1" smtClean="0">
                <a:solidFill>
                  <a:srgbClr val="0070C0"/>
                </a:solidFill>
              </a:rPr>
              <a:t>n </a:t>
            </a:r>
            <a:r>
              <a:rPr lang="en-US" altLang="en-US" smtClean="0">
                <a:solidFill>
                  <a:srgbClr val="0070C0"/>
                </a:solidFill>
                <a:cs typeface="Arial" panose="020B0604020202020204" pitchFamily="34" charset="0"/>
              </a:rPr>
              <a:t>− </a:t>
            </a:r>
            <a:r>
              <a:rPr lang="en-US" altLang="en-US" smtClean="0">
                <a:solidFill>
                  <a:srgbClr val="0070C0"/>
                </a:solidFill>
              </a:rPr>
              <a:t>1.</a:t>
            </a:r>
          </a:p>
          <a:p>
            <a:pPr eaLnBrk="1" hangingPunct="1"/>
            <a:r>
              <a:rPr lang="en-US" altLang="en-US" smtClean="0">
                <a:solidFill>
                  <a:srgbClr val="0070C0"/>
                </a:solidFill>
              </a:rPr>
              <a:t>We use letter designations to communicate the different values of (</a:t>
            </a:r>
            <a:r>
              <a:rPr lang="en-US" altLang="en-US" i="1" smtClean="0">
                <a:solidFill>
                  <a:srgbClr val="0070C0"/>
                </a:solidFill>
              </a:rPr>
              <a:t>l</a:t>
            </a:r>
            <a:r>
              <a:rPr lang="en-US" altLang="en-US" smtClean="0">
                <a:solidFill>
                  <a:srgbClr val="0070C0"/>
                </a:solidFill>
              </a:rPr>
              <a:t> ) and, therefore, the shapes and types of orbitals.</a:t>
            </a:r>
          </a:p>
        </p:txBody>
      </p:sp>
    </p:spTree>
    <p:extLst>
      <p:ext uri="{BB962C8B-B14F-4D97-AF65-F5344CB8AC3E}">
        <p14:creationId xmlns:p14="http://schemas.microsoft.com/office/powerpoint/2010/main" val="2372028034"/>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solidFill>
                  <a:srgbClr val="808080"/>
                </a:solidFill>
                <a:latin typeface="Times New Roman" panose="02020603050405020304" pitchFamily="18" charset="0"/>
                <a:cs typeface="Arial" panose="020B0604020202020204" pitchFamily="34" charset="0"/>
              </a:rPr>
              <a:t>© 2012 Pearson Education, Inc.</a:t>
            </a:r>
          </a:p>
        </p:txBody>
      </p:sp>
      <p:sp>
        <p:nvSpPr>
          <p:cNvPr id="62467" name="Rectangle 2"/>
          <p:cNvSpPr>
            <a:spLocks noGrp="1" noChangeArrowheads="1"/>
          </p:cNvSpPr>
          <p:nvPr>
            <p:ph type="title"/>
          </p:nvPr>
        </p:nvSpPr>
        <p:spPr>
          <a:xfrm>
            <a:off x="1541463" y="1295400"/>
            <a:ext cx="9144000" cy="1143000"/>
          </a:xfrm>
        </p:spPr>
        <p:txBody>
          <a:bodyPr/>
          <a:lstStyle/>
          <a:p>
            <a:pPr eaLnBrk="1" hangingPunct="1"/>
            <a:r>
              <a:rPr lang="en-US" altLang="en-US" smtClean="0"/>
              <a:t>Angular Momentum Quantum Number (</a:t>
            </a:r>
            <a:r>
              <a:rPr lang="en-US" altLang="en-US" i="1" smtClean="0"/>
              <a:t>l</a:t>
            </a:r>
            <a:r>
              <a:rPr lang="en-US" altLang="en-US" smtClean="0"/>
              <a:t>)</a:t>
            </a:r>
          </a:p>
        </p:txBody>
      </p:sp>
      <p:graphicFrame>
        <p:nvGraphicFramePr>
          <p:cNvPr id="31900" name="Group 156"/>
          <p:cNvGraphicFramePr>
            <a:graphicFrameLocks noGrp="1"/>
          </p:cNvGraphicFramePr>
          <p:nvPr>
            <p:ph type="tbl" idx="1"/>
          </p:nvPr>
        </p:nvGraphicFramePr>
        <p:xfrm>
          <a:off x="3124200" y="3581400"/>
          <a:ext cx="5486400" cy="1143000"/>
        </p:xfrm>
        <a:graphic>
          <a:graphicData uri="http://schemas.openxmlformats.org/drawingml/2006/table">
            <a:tbl>
              <a:tblPr/>
              <a:tblGrid>
                <a:gridCol w="2851150"/>
                <a:gridCol w="644525"/>
                <a:gridCol w="646113"/>
                <a:gridCol w="698500"/>
                <a:gridCol w="646112"/>
              </a:tblGrid>
              <a:tr h="571500">
                <a:tc>
                  <a:txBody>
                    <a:bodyPr/>
                    <a:lstStyle>
                      <a:lvl1pPr algn="l">
                        <a:spcBef>
                          <a:spcPct val="20000"/>
                        </a:spcBef>
                        <a:defRPr sz="2800">
                          <a:solidFill>
                            <a:schemeClr val="tx1"/>
                          </a:solidFill>
                          <a:latin typeface="Arial" charset="0"/>
                          <a:ea typeface="ＭＳ Ｐゴシック" pitchFamily="48" charset="-128"/>
                        </a:defRPr>
                      </a:lvl1pPr>
                      <a:lvl2pPr marL="742950" indent="-285750" algn="l">
                        <a:spcBef>
                          <a:spcPct val="20000"/>
                        </a:spcBef>
                        <a:defRPr sz="2400">
                          <a:solidFill>
                            <a:schemeClr val="tx1"/>
                          </a:solidFill>
                          <a:latin typeface="Arial" charset="0"/>
                          <a:ea typeface="ＭＳ Ｐゴシック" pitchFamily="48" charset="-128"/>
                        </a:defRPr>
                      </a:lvl2pPr>
                      <a:lvl3pPr marL="1143000" indent="-228600" algn="l">
                        <a:spcBef>
                          <a:spcPct val="20000"/>
                        </a:spcBef>
                        <a:defRPr sz="2000">
                          <a:solidFill>
                            <a:schemeClr val="tx1"/>
                          </a:solidFill>
                          <a:latin typeface="Arial" charset="0"/>
                          <a:ea typeface="ＭＳ Ｐゴシック" pitchFamily="48" charset="-128"/>
                        </a:defRPr>
                      </a:lvl3pPr>
                      <a:lvl4pPr marL="1600200" indent="-228600" algn="l">
                        <a:spcBef>
                          <a:spcPct val="20000"/>
                        </a:spcBef>
                        <a:defRPr>
                          <a:solidFill>
                            <a:schemeClr val="tx1"/>
                          </a:solidFill>
                          <a:latin typeface="Arial" charset="0"/>
                          <a:ea typeface="ＭＳ Ｐゴシック" pitchFamily="48" charset="-128"/>
                        </a:defRPr>
                      </a:lvl4pPr>
                      <a:lvl5pPr marL="2057400" indent="-228600" algn="l">
                        <a:spcBef>
                          <a:spcPct val="20000"/>
                        </a:spcBef>
                        <a:defRPr>
                          <a:solidFill>
                            <a:schemeClr val="tx1"/>
                          </a:solidFill>
                          <a:latin typeface="Arial" charset="0"/>
                          <a:ea typeface="ＭＳ Ｐゴシック" pitchFamily="48" charset="-128"/>
                        </a:defRPr>
                      </a:lvl5pPr>
                      <a:lvl6pPr marL="2514600" indent="-228600" eaLnBrk="0" fontAlgn="base" hangingPunct="0">
                        <a:spcBef>
                          <a:spcPct val="20000"/>
                        </a:spcBef>
                        <a:spcAft>
                          <a:spcPct val="0"/>
                        </a:spcAft>
                        <a:defRPr>
                          <a:solidFill>
                            <a:schemeClr val="tx1"/>
                          </a:solidFill>
                          <a:latin typeface="Arial" charset="0"/>
                          <a:ea typeface="ＭＳ Ｐゴシック" pitchFamily="48" charset="-128"/>
                        </a:defRPr>
                      </a:lvl6pPr>
                      <a:lvl7pPr marL="2971800" indent="-228600" eaLnBrk="0" fontAlgn="base" hangingPunct="0">
                        <a:spcBef>
                          <a:spcPct val="20000"/>
                        </a:spcBef>
                        <a:spcAft>
                          <a:spcPct val="0"/>
                        </a:spcAft>
                        <a:defRPr>
                          <a:solidFill>
                            <a:schemeClr val="tx1"/>
                          </a:solidFill>
                          <a:latin typeface="Arial" charset="0"/>
                          <a:ea typeface="ＭＳ Ｐゴシック" pitchFamily="48" charset="-128"/>
                        </a:defRPr>
                      </a:lvl7pPr>
                      <a:lvl8pPr marL="3429000" indent="-228600" eaLnBrk="0" fontAlgn="base" hangingPunct="0">
                        <a:spcBef>
                          <a:spcPct val="20000"/>
                        </a:spcBef>
                        <a:spcAft>
                          <a:spcPct val="0"/>
                        </a:spcAft>
                        <a:defRPr>
                          <a:solidFill>
                            <a:schemeClr val="tx1"/>
                          </a:solidFill>
                          <a:latin typeface="Arial" charset="0"/>
                          <a:ea typeface="ＭＳ Ｐゴシック" pitchFamily="48" charset="-128"/>
                        </a:defRPr>
                      </a:lvl8pPr>
                      <a:lvl9pPr marL="3886200" indent="-228600" eaLnBrk="0" fontAlgn="base" hangingPunct="0">
                        <a:spcBef>
                          <a:spcPct val="20000"/>
                        </a:spcBef>
                        <a:spcAft>
                          <a:spcPct val="0"/>
                        </a:spcAft>
                        <a:defRPr>
                          <a:solidFill>
                            <a:schemeClr val="tx1"/>
                          </a:solidFill>
                          <a:latin typeface="Arial" charset="0"/>
                          <a:ea typeface="ＭＳ Ｐゴシック" pitchFamily="48"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ＭＳ Ｐゴシック" pitchFamily="48" charset="-128"/>
                        </a:rPr>
                        <a:t>Value of </a:t>
                      </a:r>
                      <a:r>
                        <a:rPr kumimoji="0" lang="en-US" altLang="zh-CN" sz="2800" b="0" i="1" u="none" strike="noStrike" cap="none" normalizeH="0" baseline="0" smtClean="0">
                          <a:ln>
                            <a:noFill/>
                          </a:ln>
                          <a:solidFill>
                            <a:schemeClr val="bg1"/>
                          </a:solidFill>
                          <a:effectLst/>
                          <a:latin typeface="Arial" charset="0"/>
                          <a:ea typeface="ＭＳ Ｐゴシック" pitchFamily="48" charset="-128"/>
                        </a:rPr>
                        <a:t>l</a:t>
                      </a:r>
                      <a:endParaRPr kumimoji="0" lang="en-US" altLang="zh-CN" sz="2800" b="0" i="0" u="none" strike="noStrike" cap="none" normalizeH="0" baseline="0" smtClean="0">
                        <a:ln>
                          <a:noFill/>
                        </a:ln>
                        <a:solidFill>
                          <a:schemeClr val="bg1"/>
                        </a:solidFill>
                        <a:effectLst/>
                        <a:latin typeface="Arial" charset="0"/>
                        <a:ea typeface="ＭＳ Ｐゴシック" pitchFamily="48" charset="-128"/>
                      </a:endParaRPr>
                    </a:p>
                  </a:txBody>
                  <a:tcPr horzOverflow="overflow">
                    <a:lnL w="12700" cap="flat" cmpd="sng" algn="ctr">
                      <a:solidFill>
                        <a:srgbClr val="8B0030"/>
                      </a:solidFill>
                      <a:prstDash val="solid"/>
                      <a:round/>
                      <a:headEnd type="none" w="med" len="med"/>
                      <a:tailEnd type="none" w="med" len="med"/>
                    </a:lnL>
                    <a:lnR w="12700" cap="flat" cmpd="sng" algn="ctr">
                      <a:solidFill>
                        <a:srgbClr val="8B0030"/>
                      </a:solidFill>
                      <a:prstDash val="solid"/>
                      <a:round/>
                      <a:headEnd type="none" w="med" len="med"/>
                      <a:tailEnd type="none" w="med" len="med"/>
                    </a:lnR>
                    <a:lnT w="12700" cap="flat" cmpd="sng" algn="ctr">
                      <a:solidFill>
                        <a:srgbClr val="8B0030"/>
                      </a:solidFill>
                      <a:prstDash val="solid"/>
                      <a:round/>
                      <a:headEnd type="none" w="med" len="med"/>
                      <a:tailEnd type="none" w="med" len="med"/>
                    </a:lnT>
                    <a:lnB w="12700" cap="flat" cmpd="sng" algn="ctr">
                      <a:solidFill>
                        <a:srgbClr val="8B0030"/>
                      </a:solidFill>
                      <a:prstDash val="solid"/>
                      <a:round/>
                      <a:headEnd type="none" w="med" len="med"/>
                      <a:tailEnd type="none" w="med" len="med"/>
                    </a:lnB>
                    <a:lnTlToBr>
                      <a:noFill/>
                    </a:lnTlToBr>
                    <a:lnBlToTr>
                      <a:noFill/>
                    </a:lnBlToTr>
                    <a:solidFill>
                      <a:srgbClr val="8B0030"/>
                    </a:solidFill>
                  </a:tcPr>
                </a:tc>
                <a:tc>
                  <a:txBody>
                    <a:bodyPr/>
                    <a:lstStyle>
                      <a:lvl1pPr algn="l">
                        <a:spcBef>
                          <a:spcPct val="20000"/>
                        </a:spcBef>
                        <a:defRPr sz="2800">
                          <a:solidFill>
                            <a:schemeClr val="tx1"/>
                          </a:solidFill>
                          <a:latin typeface="Arial" charset="0"/>
                          <a:ea typeface="ＭＳ Ｐゴシック" pitchFamily="48" charset="-128"/>
                        </a:defRPr>
                      </a:lvl1pPr>
                      <a:lvl2pPr marL="742950" indent="-285750" algn="l">
                        <a:spcBef>
                          <a:spcPct val="20000"/>
                        </a:spcBef>
                        <a:defRPr sz="2400">
                          <a:solidFill>
                            <a:schemeClr val="tx1"/>
                          </a:solidFill>
                          <a:latin typeface="Arial" charset="0"/>
                          <a:ea typeface="ＭＳ Ｐゴシック" pitchFamily="48" charset="-128"/>
                        </a:defRPr>
                      </a:lvl2pPr>
                      <a:lvl3pPr marL="1143000" indent="-228600" algn="l">
                        <a:spcBef>
                          <a:spcPct val="20000"/>
                        </a:spcBef>
                        <a:defRPr sz="2000">
                          <a:solidFill>
                            <a:schemeClr val="tx1"/>
                          </a:solidFill>
                          <a:latin typeface="Arial" charset="0"/>
                          <a:ea typeface="ＭＳ Ｐゴシック" pitchFamily="48" charset="-128"/>
                        </a:defRPr>
                      </a:lvl3pPr>
                      <a:lvl4pPr marL="1600200" indent="-228600" algn="l">
                        <a:spcBef>
                          <a:spcPct val="20000"/>
                        </a:spcBef>
                        <a:defRPr>
                          <a:solidFill>
                            <a:schemeClr val="tx1"/>
                          </a:solidFill>
                          <a:latin typeface="Arial" charset="0"/>
                          <a:ea typeface="ＭＳ Ｐゴシック" pitchFamily="48" charset="-128"/>
                        </a:defRPr>
                      </a:lvl4pPr>
                      <a:lvl5pPr marL="2057400" indent="-228600" algn="l">
                        <a:spcBef>
                          <a:spcPct val="20000"/>
                        </a:spcBef>
                        <a:defRPr>
                          <a:solidFill>
                            <a:schemeClr val="tx1"/>
                          </a:solidFill>
                          <a:latin typeface="Arial" charset="0"/>
                          <a:ea typeface="ＭＳ Ｐゴシック" pitchFamily="48" charset="-128"/>
                        </a:defRPr>
                      </a:lvl5pPr>
                      <a:lvl6pPr marL="2514600" indent="-228600" eaLnBrk="0" fontAlgn="base" hangingPunct="0">
                        <a:spcBef>
                          <a:spcPct val="20000"/>
                        </a:spcBef>
                        <a:spcAft>
                          <a:spcPct val="0"/>
                        </a:spcAft>
                        <a:defRPr>
                          <a:solidFill>
                            <a:schemeClr val="tx1"/>
                          </a:solidFill>
                          <a:latin typeface="Arial" charset="0"/>
                          <a:ea typeface="ＭＳ Ｐゴシック" pitchFamily="48" charset="-128"/>
                        </a:defRPr>
                      </a:lvl6pPr>
                      <a:lvl7pPr marL="2971800" indent="-228600" eaLnBrk="0" fontAlgn="base" hangingPunct="0">
                        <a:spcBef>
                          <a:spcPct val="20000"/>
                        </a:spcBef>
                        <a:spcAft>
                          <a:spcPct val="0"/>
                        </a:spcAft>
                        <a:defRPr>
                          <a:solidFill>
                            <a:schemeClr val="tx1"/>
                          </a:solidFill>
                          <a:latin typeface="Arial" charset="0"/>
                          <a:ea typeface="ＭＳ Ｐゴシック" pitchFamily="48" charset="-128"/>
                        </a:defRPr>
                      </a:lvl7pPr>
                      <a:lvl8pPr marL="3429000" indent="-228600" eaLnBrk="0" fontAlgn="base" hangingPunct="0">
                        <a:spcBef>
                          <a:spcPct val="20000"/>
                        </a:spcBef>
                        <a:spcAft>
                          <a:spcPct val="0"/>
                        </a:spcAft>
                        <a:defRPr>
                          <a:solidFill>
                            <a:schemeClr val="tx1"/>
                          </a:solidFill>
                          <a:latin typeface="Arial" charset="0"/>
                          <a:ea typeface="ＭＳ Ｐゴシック" pitchFamily="48" charset="-128"/>
                        </a:defRPr>
                      </a:lvl8pPr>
                      <a:lvl9pPr marL="3886200" indent="-228600" eaLnBrk="0" fontAlgn="base" hangingPunct="0">
                        <a:spcBef>
                          <a:spcPct val="20000"/>
                        </a:spcBef>
                        <a:spcAft>
                          <a:spcPct val="0"/>
                        </a:spcAft>
                        <a:defRPr>
                          <a:solidFill>
                            <a:schemeClr val="tx1"/>
                          </a:solidFill>
                          <a:latin typeface="Arial" charset="0"/>
                          <a:ea typeface="ＭＳ Ｐゴシック" pitchFamily="48"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ＭＳ Ｐゴシック" pitchFamily="48" charset="-128"/>
                        </a:rPr>
                        <a:t>0</a:t>
                      </a:r>
                    </a:p>
                  </a:txBody>
                  <a:tcPr horzOverflow="overflow">
                    <a:lnL w="12700" cap="flat" cmpd="sng" algn="ctr">
                      <a:solidFill>
                        <a:srgbClr val="8B0030"/>
                      </a:solidFill>
                      <a:prstDash val="solid"/>
                      <a:round/>
                      <a:headEnd type="none" w="med" len="med"/>
                      <a:tailEnd type="none" w="med" len="med"/>
                    </a:lnL>
                    <a:lnR w="12700" cap="flat" cmpd="sng" algn="ctr">
                      <a:solidFill>
                        <a:srgbClr val="8B0030"/>
                      </a:solidFill>
                      <a:prstDash val="solid"/>
                      <a:round/>
                      <a:headEnd type="none" w="med" len="med"/>
                      <a:tailEnd type="none" w="med" len="med"/>
                    </a:lnR>
                    <a:lnT w="12700" cap="flat" cmpd="sng" algn="ctr">
                      <a:solidFill>
                        <a:srgbClr val="8B0030"/>
                      </a:solidFill>
                      <a:prstDash val="solid"/>
                      <a:round/>
                      <a:headEnd type="none" w="med" len="med"/>
                      <a:tailEnd type="none" w="med" len="med"/>
                    </a:lnT>
                    <a:lnB w="12700" cap="flat" cmpd="sng" algn="ctr">
                      <a:solidFill>
                        <a:srgbClr val="8B0030"/>
                      </a:solidFill>
                      <a:prstDash val="solid"/>
                      <a:round/>
                      <a:headEnd type="none" w="med" len="med"/>
                      <a:tailEnd type="none" w="med" len="med"/>
                    </a:lnB>
                    <a:lnTlToBr>
                      <a:noFill/>
                    </a:lnTlToBr>
                    <a:lnBlToTr>
                      <a:noFill/>
                    </a:lnBlToTr>
                    <a:solidFill>
                      <a:srgbClr val="8B0030"/>
                    </a:solidFill>
                  </a:tcPr>
                </a:tc>
                <a:tc>
                  <a:txBody>
                    <a:bodyPr/>
                    <a:lstStyle>
                      <a:lvl1pPr algn="l">
                        <a:spcBef>
                          <a:spcPct val="20000"/>
                        </a:spcBef>
                        <a:defRPr sz="2800">
                          <a:solidFill>
                            <a:schemeClr val="tx1"/>
                          </a:solidFill>
                          <a:latin typeface="Arial" charset="0"/>
                          <a:ea typeface="ＭＳ Ｐゴシック" pitchFamily="48" charset="-128"/>
                        </a:defRPr>
                      </a:lvl1pPr>
                      <a:lvl2pPr marL="742950" indent="-285750" algn="l">
                        <a:spcBef>
                          <a:spcPct val="20000"/>
                        </a:spcBef>
                        <a:defRPr sz="2400">
                          <a:solidFill>
                            <a:schemeClr val="tx1"/>
                          </a:solidFill>
                          <a:latin typeface="Arial" charset="0"/>
                          <a:ea typeface="ＭＳ Ｐゴシック" pitchFamily="48" charset="-128"/>
                        </a:defRPr>
                      </a:lvl2pPr>
                      <a:lvl3pPr marL="1143000" indent="-228600" algn="l">
                        <a:spcBef>
                          <a:spcPct val="20000"/>
                        </a:spcBef>
                        <a:defRPr sz="2000">
                          <a:solidFill>
                            <a:schemeClr val="tx1"/>
                          </a:solidFill>
                          <a:latin typeface="Arial" charset="0"/>
                          <a:ea typeface="ＭＳ Ｐゴシック" pitchFamily="48" charset="-128"/>
                        </a:defRPr>
                      </a:lvl3pPr>
                      <a:lvl4pPr marL="1600200" indent="-228600" algn="l">
                        <a:spcBef>
                          <a:spcPct val="20000"/>
                        </a:spcBef>
                        <a:defRPr>
                          <a:solidFill>
                            <a:schemeClr val="tx1"/>
                          </a:solidFill>
                          <a:latin typeface="Arial" charset="0"/>
                          <a:ea typeface="ＭＳ Ｐゴシック" pitchFamily="48" charset="-128"/>
                        </a:defRPr>
                      </a:lvl4pPr>
                      <a:lvl5pPr marL="2057400" indent="-228600" algn="l">
                        <a:spcBef>
                          <a:spcPct val="20000"/>
                        </a:spcBef>
                        <a:defRPr>
                          <a:solidFill>
                            <a:schemeClr val="tx1"/>
                          </a:solidFill>
                          <a:latin typeface="Arial" charset="0"/>
                          <a:ea typeface="ＭＳ Ｐゴシック" pitchFamily="48" charset="-128"/>
                        </a:defRPr>
                      </a:lvl5pPr>
                      <a:lvl6pPr marL="2514600" indent="-228600" eaLnBrk="0" fontAlgn="base" hangingPunct="0">
                        <a:spcBef>
                          <a:spcPct val="20000"/>
                        </a:spcBef>
                        <a:spcAft>
                          <a:spcPct val="0"/>
                        </a:spcAft>
                        <a:defRPr>
                          <a:solidFill>
                            <a:schemeClr val="tx1"/>
                          </a:solidFill>
                          <a:latin typeface="Arial" charset="0"/>
                          <a:ea typeface="ＭＳ Ｐゴシック" pitchFamily="48" charset="-128"/>
                        </a:defRPr>
                      </a:lvl6pPr>
                      <a:lvl7pPr marL="2971800" indent="-228600" eaLnBrk="0" fontAlgn="base" hangingPunct="0">
                        <a:spcBef>
                          <a:spcPct val="20000"/>
                        </a:spcBef>
                        <a:spcAft>
                          <a:spcPct val="0"/>
                        </a:spcAft>
                        <a:defRPr>
                          <a:solidFill>
                            <a:schemeClr val="tx1"/>
                          </a:solidFill>
                          <a:latin typeface="Arial" charset="0"/>
                          <a:ea typeface="ＭＳ Ｐゴシック" pitchFamily="48" charset="-128"/>
                        </a:defRPr>
                      </a:lvl7pPr>
                      <a:lvl8pPr marL="3429000" indent="-228600" eaLnBrk="0" fontAlgn="base" hangingPunct="0">
                        <a:spcBef>
                          <a:spcPct val="20000"/>
                        </a:spcBef>
                        <a:spcAft>
                          <a:spcPct val="0"/>
                        </a:spcAft>
                        <a:defRPr>
                          <a:solidFill>
                            <a:schemeClr val="tx1"/>
                          </a:solidFill>
                          <a:latin typeface="Arial" charset="0"/>
                          <a:ea typeface="ＭＳ Ｐゴシック" pitchFamily="48" charset="-128"/>
                        </a:defRPr>
                      </a:lvl8pPr>
                      <a:lvl9pPr marL="3886200" indent="-228600" eaLnBrk="0" fontAlgn="base" hangingPunct="0">
                        <a:spcBef>
                          <a:spcPct val="20000"/>
                        </a:spcBef>
                        <a:spcAft>
                          <a:spcPct val="0"/>
                        </a:spcAft>
                        <a:defRPr>
                          <a:solidFill>
                            <a:schemeClr val="tx1"/>
                          </a:solidFill>
                          <a:latin typeface="Arial" charset="0"/>
                          <a:ea typeface="ＭＳ Ｐゴシック" pitchFamily="48"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ＭＳ Ｐゴシック" pitchFamily="48" charset="-128"/>
                        </a:rPr>
                        <a:t>1</a:t>
                      </a:r>
                    </a:p>
                  </a:txBody>
                  <a:tcPr horzOverflow="overflow">
                    <a:lnL w="12700" cap="flat" cmpd="sng" algn="ctr">
                      <a:solidFill>
                        <a:srgbClr val="8B0030"/>
                      </a:solidFill>
                      <a:prstDash val="solid"/>
                      <a:round/>
                      <a:headEnd type="none" w="med" len="med"/>
                      <a:tailEnd type="none" w="med" len="med"/>
                    </a:lnL>
                    <a:lnR w="12700" cap="flat" cmpd="sng" algn="ctr">
                      <a:solidFill>
                        <a:srgbClr val="8B0030"/>
                      </a:solidFill>
                      <a:prstDash val="solid"/>
                      <a:round/>
                      <a:headEnd type="none" w="med" len="med"/>
                      <a:tailEnd type="none" w="med" len="med"/>
                    </a:lnR>
                    <a:lnT w="12700" cap="flat" cmpd="sng" algn="ctr">
                      <a:solidFill>
                        <a:srgbClr val="8B0030"/>
                      </a:solidFill>
                      <a:prstDash val="solid"/>
                      <a:round/>
                      <a:headEnd type="none" w="med" len="med"/>
                      <a:tailEnd type="none" w="med" len="med"/>
                    </a:lnT>
                    <a:lnB w="12700" cap="flat" cmpd="sng" algn="ctr">
                      <a:solidFill>
                        <a:srgbClr val="8B0030"/>
                      </a:solidFill>
                      <a:prstDash val="solid"/>
                      <a:round/>
                      <a:headEnd type="none" w="med" len="med"/>
                      <a:tailEnd type="none" w="med" len="med"/>
                    </a:lnB>
                    <a:lnTlToBr>
                      <a:noFill/>
                    </a:lnTlToBr>
                    <a:lnBlToTr>
                      <a:noFill/>
                    </a:lnBlToTr>
                    <a:solidFill>
                      <a:srgbClr val="8B0030"/>
                    </a:solidFill>
                  </a:tcPr>
                </a:tc>
                <a:tc>
                  <a:txBody>
                    <a:bodyPr/>
                    <a:lstStyle>
                      <a:lvl1pPr algn="l">
                        <a:spcBef>
                          <a:spcPct val="20000"/>
                        </a:spcBef>
                        <a:defRPr sz="2800">
                          <a:solidFill>
                            <a:schemeClr val="tx1"/>
                          </a:solidFill>
                          <a:latin typeface="Arial" charset="0"/>
                          <a:ea typeface="ＭＳ Ｐゴシック" pitchFamily="48" charset="-128"/>
                        </a:defRPr>
                      </a:lvl1pPr>
                      <a:lvl2pPr marL="742950" indent="-285750" algn="l">
                        <a:spcBef>
                          <a:spcPct val="20000"/>
                        </a:spcBef>
                        <a:defRPr sz="2400">
                          <a:solidFill>
                            <a:schemeClr val="tx1"/>
                          </a:solidFill>
                          <a:latin typeface="Arial" charset="0"/>
                          <a:ea typeface="ＭＳ Ｐゴシック" pitchFamily="48" charset="-128"/>
                        </a:defRPr>
                      </a:lvl2pPr>
                      <a:lvl3pPr marL="1143000" indent="-228600" algn="l">
                        <a:spcBef>
                          <a:spcPct val="20000"/>
                        </a:spcBef>
                        <a:defRPr sz="2000">
                          <a:solidFill>
                            <a:schemeClr val="tx1"/>
                          </a:solidFill>
                          <a:latin typeface="Arial" charset="0"/>
                          <a:ea typeface="ＭＳ Ｐゴシック" pitchFamily="48" charset="-128"/>
                        </a:defRPr>
                      </a:lvl3pPr>
                      <a:lvl4pPr marL="1600200" indent="-228600" algn="l">
                        <a:spcBef>
                          <a:spcPct val="20000"/>
                        </a:spcBef>
                        <a:defRPr>
                          <a:solidFill>
                            <a:schemeClr val="tx1"/>
                          </a:solidFill>
                          <a:latin typeface="Arial" charset="0"/>
                          <a:ea typeface="ＭＳ Ｐゴシック" pitchFamily="48" charset="-128"/>
                        </a:defRPr>
                      </a:lvl4pPr>
                      <a:lvl5pPr marL="2057400" indent="-228600" algn="l">
                        <a:spcBef>
                          <a:spcPct val="20000"/>
                        </a:spcBef>
                        <a:defRPr>
                          <a:solidFill>
                            <a:schemeClr val="tx1"/>
                          </a:solidFill>
                          <a:latin typeface="Arial" charset="0"/>
                          <a:ea typeface="ＭＳ Ｐゴシック" pitchFamily="48" charset="-128"/>
                        </a:defRPr>
                      </a:lvl5pPr>
                      <a:lvl6pPr marL="2514600" indent="-228600" eaLnBrk="0" fontAlgn="base" hangingPunct="0">
                        <a:spcBef>
                          <a:spcPct val="20000"/>
                        </a:spcBef>
                        <a:spcAft>
                          <a:spcPct val="0"/>
                        </a:spcAft>
                        <a:defRPr>
                          <a:solidFill>
                            <a:schemeClr val="tx1"/>
                          </a:solidFill>
                          <a:latin typeface="Arial" charset="0"/>
                          <a:ea typeface="ＭＳ Ｐゴシック" pitchFamily="48" charset="-128"/>
                        </a:defRPr>
                      </a:lvl6pPr>
                      <a:lvl7pPr marL="2971800" indent="-228600" eaLnBrk="0" fontAlgn="base" hangingPunct="0">
                        <a:spcBef>
                          <a:spcPct val="20000"/>
                        </a:spcBef>
                        <a:spcAft>
                          <a:spcPct val="0"/>
                        </a:spcAft>
                        <a:defRPr>
                          <a:solidFill>
                            <a:schemeClr val="tx1"/>
                          </a:solidFill>
                          <a:latin typeface="Arial" charset="0"/>
                          <a:ea typeface="ＭＳ Ｐゴシック" pitchFamily="48" charset="-128"/>
                        </a:defRPr>
                      </a:lvl7pPr>
                      <a:lvl8pPr marL="3429000" indent="-228600" eaLnBrk="0" fontAlgn="base" hangingPunct="0">
                        <a:spcBef>
                          <a:spcPct val="20000"/>
                        </a:spcBef>
                        <a:spcAft>
                          <a:spcPct val="0"/>
                        </a:spcAft>
                        <a:defRPr>
                          <a:solidFill>
                            <a:schemeClr val="tx1"/>
                          </a:solidFill>
                          <a:latin typeface="Arial" charset="0"/>
                          <a:ea typeface="ＭＳ Ｐゴシック" pitchFamily="48" charset="-128"/>
                        </a:defRPr>
                      </a:lvl8pPr>
                      <a:lvl9pPr marL="3886200" indent="-228600" eaLnBrk="0" fontAlgn="base" hangingPunct="0">
                        <a:spcBef>
                          <a:spcPct val="20000"/>
                        </a:spcBef>
                        <a:spcAft>
                          <a:spcPct val="0"/>
                        </a:spcAft>
                        <a:defRPr>
                          <a:solidFill>
                            <a:schemeClr val="tx1"/>
                          </a:solidFill>
                          <a:latin typeface="Arial" charset="0"/>
                          <a:ea typeface="ＭＳ Ｐゴシック" pitchFamily="48"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ＭＳ Ｐゴシック" pitchFamily="48" charset="-128"/>
                        </a:rPr>
                        <a:t>2</a:t>
                      </a:r>
                    </a:p>
                  </a:txBody>
                  <a:tcPr horzOverflow="overflow">
                    <a:lnL w="12700" cap="flat" cmpd="sng" algn="ctr">
                      <a:solidFill>
                        <a:srgbClr val="8B0030"/>
                      </a:solidFill>
                      <a:prstDash val="solid"/>
                      <a:round/>
                      <a:headEnd type="none" w="med" len="med"/>
                      <a:tailEnd type="none" w="med" len="med"/>
                    </a:lnL>
                    <a:lnR w="12700" cap="flat" cmpd="sng" algn="ctr">
                      <a:solidFill>
                        <a:srgbClr val="8B0030"/>
                      </a:solidFill>
                      <a:prstDash val="solid"/>
                      <a:round/>
                      <a:headEnd type="none" w="med" len="med"/>
                      <a:tailEnd type="none" w="med" len="med"/>
                    </a:lnR>
                    <a:lnT w="12700" cap="flat" cmpd="sng" algn="ctr">
                      <a:solidFill>
                        <a:srgbClr val="8B0030"/>
                      </a:solidFill>
                      <a:prstDash val="solid"/>
                      <a:round/>
                      <a:headEnd type="none" w="med" len="med"/>
                      <a:tailEnd type="none" w="med" len="med"/>
                    </a:lnT>
                    <a:lnB w="12700" cap="flat" cmpd="sng" algn="ctr">
                      <a:solidFill>
                        <a:srgbClr val="8B0030"/>
                      </a:solidFill>
                      <a:prstDash val="solid"/>
                      <a:round/>
                      <a:headEnd type="none" w="med" len="med"/>
                      <a:tailEnd type="none" w="med" len="med"/>
                    </a:lnB>
                    <a:lnTlToBr>
                      <a:noFill/>
                    </a:lnTlToBr>
                    <a:lnBlToTr>
                      <a:noFill/>
                    </a:lnBlToTr>
                    <a:solidFill>
                      <a:srgbClr val="8B0030"/>
                    </a:solidFill>
                  </a:tcPr>
                </a:tc>
                <a:tc>
                  <a:txBody>
                    <a:bodyPr/>
                    <a:lstStyle>
                      <a:lvl1pPr algn="l">
                        <a:spcBef>
                          <a:spcPct val="20000"/>
                        </a:spcBef>
                        <a:defRPr sz="2800">
                          <a:solidFill>
                            <a:schemeClr val="tx1"/>
                          </a:solidFill>
                          <a:latin typeface="Arial" charset="0"/>
                          <a:ea typeface="ＭＳ Ｐゴシック" pitchFamily="48" charset="-128"/>
                        </a:defRPr>
                      </a:lvl1pPr>
                      <a:lvl2pPr marL="742950" indent="-285750" algn="l">
                        <a:spcBef>
                          <a:spcPct val="20000"/>
                        </a:spcBef>
                        <a:defRPr sz="2400">
                          <a:solidFill>
                            <a:schemeClr val="tx1"/>
                          </a:solidFill>
                          <a:latin typeface="Arial" charset="0"/>
                          <a:ea typeface="ＭＳ Ｐゴシック" pitchFamily="48" charset="-128"/>
                        </a:defRPr>
                      </a:lvl2pPr>
                      <a:lvl3pPr marL="1143000" indent="-228600" algn="l">
                        <a:spcBef>
                          <a:spcPct val="20000"/>
                        </a:spcBef>
                        <a:defRPr sz="2000">
                          <a:solidFill>
                            <a:schemeClr val="tx1"/>
                          </a:solidFill>
                          <a:latin typeface="Arial" charset="0"/>
                          <a:ea typeface="ＭＳ Ｐゴシック" pitchFamily="48" charset="-128"/>
                        </a:defRPr>
                      </a:lvl3pPr>
                      <a:lvl4pPr marL="1600200" indent="-228600" algn="l">
                        <a:spcBef>
                          <a:spcPct val="20000"/>
                        </a:spcBef>
                        <a:defRPr>
                          <a:solidFill>
                            <a:schemeClr val="tx1"/>
                          </a:solidFill>
                          <a:latin typeface="Arial" charset="0"/>
                          <a:ea typeface="ＭＳ Ｐゴシック" pitchFamily="48" charset="-128"/>
                        </a:defRPr>
                      </a:lvl4pPr>
                      <a:lvl5pPr marL="2057400" indent="-228600" algn="l">
                        <a:spcBef>
                          <a:spcPct val="20000"/>
                        </a:spcBef>
                        <a:defRPr>
                          <a:solidFill>
                            <a:schemeClr val="tx1"/>
                          </a:solidFill>
                          <a:latin typeface="Arial" charset="0"/>
                          <a:ea typeface="ＭＳ Ｐゴシック" pitchFamily="48" charset="-128"/>
                        </a:defRPr>
                      </a:lvl5pPr>
                      <a:lvl6pPr marL="2514600" indent="-228600" eaLnBrk="0" fontAlgn="base" hangingPunct="0">
                        <a:spcBef>
                          <a:spcPct val="20000"/>
                        </a:spcBef>
                        <a:spcAft>
                          <a:spcPct val="0"/>
                        </a:spcAft>
                        <a:defRPr>
                          <a:solidFill>
                            <a:schemeClr val="tx1"/>
                          </a:solidFill>
                          <a:latin typeface="Arial" charset="0"/>
                          <a:ea typeface="ＭＳ Ｐゴシック" pitchFamily="48" charset="-128"/>
                        </a:defRPr>
                      </a:lvl6pPr>
                      <a:lvl7pPr marL="2971800" indent="-228600" eaLnBrk="0" fontAlgn="base" hangingPunct="0">
                        <a:spcBef>
                          <a:spcPct val="20000"/>
                        </a:spcBef>
                        <a:spcAft>
                          <a:spcPct val="0"/>
                        </a:spcAft>
                        <a:defRPr>
                          <a:solidFill>
                            <a:schemeClr val="tx1"/>
                          </a:solidFill>
                          <a:latin typeface="Arial" charset="0"/>
                          <a:ea typeface="ＭＳ Ｐゴシック" pitchFamily="48" charset="-128"/>
                        </a:defRPr>
                      </a:lvl7pPr>
                      <a:lvl8pPr marL="3429000" indent="-228600" eaLnBrk="0" fontAlgn="base" hangingPunct="0">
                        <a:spcBef>
                          <a:spcPct val="20000"/>
                        </a:spcBef>
                        <a:spcAft>
                          <a:spcPct val="0"/>
                        </a:spcAft>
                        <a:defRPr>
                          <a:solidFill>
                            <a:schemeClr val="tx1"/>
                          </a:solidFill>
                          <a:latin typeface="Arial" charset="0"/>
                          <a:ea typeface="ＭＳ Ｐゴシック" pitchFamily="48" charset="-128"/>
                        </a:defRPr>
                      </a:lvl8pPr>
                      <a:lvl9pPr marL="3886200" indent="-228600" eaLnBrk="0" fontAlgn="base" hangingPunct="0">
                        <a:spcBef>
                          <a:spcPct val="20000"/>
                        </a:spcBef>
                        <a:spcAft>
                          <a:spcPct val="0"/>
                        </a:spcAft>
                        <a:defRPr>
                          <a:solidFill>
                            <a:schemeClr val="tx1"/>
                          </a:solidFill>
                          <a:latin typeface="Arial" charset="0"/>
                          <a:ea typeface="ＭＳ Ｐゴシック" pitchFamily="48"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ＭＳ Ｐゴシック" pitchFamily="48" charset="-128"/>
                        </a:rPr>
                        <a:t>3</a:t>
                      </a:r>
                    </a:p>
                  </a:txBody>
                  <a:tcPr horzOverflow="overflow">
                    <a:lnL w="12700" cap="flat" cmpd="sng" algn="ctr">
                      <a:solidFill>
                        <a:srgbClr val="8B0030"/>
                      </a:solidFill>
                      <a:prstDash val="solid"/>
                      <a:round/>
                      <a:headEnd type="none" w="med" len="med"/>
                      <a:tailEnd type="none" w="med" len="med"/>
                    </a:lnL>
                    <a:lnR w="12700" cap="flat" cmpd="sng" algn="ctr">
                      <a:solidFill>
                        <a:srgbClr val="8B0030"/>
                      </a:solidFill>
                      <a:prstDash val="solid"/>
                      <a:round/>
                      <a:headEnd type="none" w="med" len="med"/>
                      <a:tailEnd type="none" w="med" len="med"/>
                    </a:lnR>
                    <a:lnT w="12700" cap="flat" cmpd="sng" algn="ctr">
                      <a:solidFill>
                        <a:srgbClr val="8B0030"/>
                      </a:solidFill>
                      <a:prstDash val="solid"/>
                      <a:round/>
                      <a:headEnd type="none" w="med" len="med"/>
                      <a:tailEnd type="none" w="med" len="med"/>
                    </a:lnT>
                    <a:lnB w="12700" cap="flat" cmpd="sng" algn="ctr">
                      <a:solidFill>
                        <a:srgbClr val="8B0030"/>
                      </a:solidFill>
                      <a:prstDash val="solid"/>
                      <a:round/>
                      <a:headEnd type="none" w="med" len="med"/>
                      <a:tailEnd type="none" w="med" len="med"/>
                    </a:lnB>
                    <a:lnTlToBr>
                      <a:noFill/>
                    </a:lnTlToBr>
                    <a:lnBlToTr>
                      <a:noFill/>
                    </a:lnBlToTr>
                    <a:solidFill>
                      <a:srgbClr val="8B0030"/>
                    </a:solidFill>
                  </a:tcPr>
                </a:tc>
              </a:tr>
              <a:tr h="571500">
                <a:tc>
                  <a:txBody>
                    <a:bodyPr/>
                    <a:lstStyle>
                      <a:lvl1pPr algn="l">
                        <a:spcBef>
                          <a:spcPct val="20000"/>
                        </a:spcBef>
                        <a:defRPr sz="2800">
                          <a:solidFill>
                            <a:schemeClr val="tx1"/>
                          </a:solidFill>
                          <a:latin typeface="Arial" charset="0"/>
                          <a:ea typeface="ＭＳ Ｐゴシック" pitchFamily="48" charset="-128"/>
                        </a:defRPr>
                      </a:lvl1pPr>
                      <a:lvl2pPr marL="742950" indent="-285750" algn="l">
                        <a:spcBef>
                          <a:spcPct val="20000"/>
                        </a:spcBef>
                        <a:defRPr sz="2400">
                          <a:solidFill>
                            <a:schemeClr val="tx1"/>
                          </a:solidFill>
                          <a:latin typeface="Arial" charset="0"/>
                          <a:ea typeface="ＭＳ Ｐゴシック" pitchFamily="48" charset="-128"/>
                        </a:defRPr>
                      </a:lvl2pPr>
                      <a:lvl3pPr marL="1143000" indent="-228600" algn="l">
                        <a:spcBef>
                          <a:spcPct val="20000"/>
                        </a:spcBef>
                        <a:defRPr sz="2000">
                          <a:solidFill>
                            <a:schemeClr val="tx1"/>
                          </a:solidFill>
                          <a:latin typeface="Arial" charset="0"/>
                          <a:ea typeface="ＭＳ Ｐゴシック" pitchFamily="48" charset="-128"/>
                        </a:defRPr>
                      </a:lvl3pPr>
                      <a:lvl4pPr marL="1600200" indent="-228600" algn="l">
                        <a:spcBef>
                          <a:spcPct val="20000"/>
                        </a:spcBef>
                        <a:defRPr>
                          <a:solidFill>
                            <a:schemeClr val="tx1"/>
                          </a:solidFill>
                          <a:latin typeface="Arial" charset="0"/>
                          <a:ea typeface="ＭＳ Ｐゴシック" pitchFamily="48" charset="-128"/>
                        </a:defRPr>
                      </a:lvl4pPr>
                      <a:lvl5pPr marL="2057400" indent="-228600" algn="l">
                        <a:spcBef>
                          <a:spcPct val="20000"/>
                        </a:spcBef>
                        <a:defRPr>
                          <a:solidFill>
                            <a:schemeClr val="tx1"/>
                          </a:solidFill>
                          <a:latin typeface="Arial" charset="0"/>
                          <a:ea typeface="ＭＳ Ｐゴシック" pitchFamily="48" charset="-128"/>
                        </a:defRPr>
                      </a:lvl5pPr>
                      <a:lvl6pPr marL="2514600" indent="-228600" eaLnBrk="0" fontAlgn="base" hangingPunct="0">
                        <a:spcBef>
                          <a:spcPct val="20000"/>
                        </a:spcBef>
                        <a:spcAft>
                          <a:spcPct val="0"/>
                        </a:spcAft>
                        <a:defRPr>
                          <a:solidFill>
                            <a:schemeClr val="tx1"/>
                          </a:solidFill>
                          <a:latin typeface="Arial" charset="0"/>
                          <a:ea typeface="ＭＳ Ｐゴシック" pitchFamily="48" charset="-128"/>
                        </a:defRPr>
                      </a:lvl6pPr>
                      <a:lvl7pPr marL="2971800" indent="-228600" eaLnBrk="0" fontAlgn="base" hangingPunct="0">
                        <a:spcBef>
                          <a:spcPct val="20000"/>
                        </a:spcBef>
                        <a:spcAft>
                          <a:spcPct val="0"/>
                        </a:spcAft>
                        <a:defRPr>
                          <a:solidFill>
                            <a:schemeClr val="tx1"/>
                          </a:solidFill>
                          <a:latin typeface="Arial" charset="0"/>
                          <a:ea typeface="ＭＳ Ｐゴシック" pitchFamily="48" charset="-128"/>
                        </a:defRPr>
                      </a:lvl7pPr>
                      <a:lvl8pPr marL="3429000" indent="-228600" eaLnBrk="0" fontAlgn="base" hangingPunct="0">
                        <a:spcBef>
                          <a:spcPct val="20000"/>
                        </a:spcBef>
                        <a:spcAft>
                          <a:spcPct val="0"/>
                        </a:spcAft>
                        <a:defRPr>
                          <a:solidFill>
                            <a:schemeClr val="tx1"/>
                          </a:solidFill>
                          <a:latin typeface="Arial" charset="0"/>
                          <a:ea typeface="ＭＳ Ｐゴシック" pitchFamily="48" charset="-128"/>
                        </a:defRPr>
                      </a:lvl8pPr>
                      <a:lvl9pPr marL="3886200" indent="-228600" eaLnBrk="0" fontAlgn="base" hangingPunct="0">
                        <a:spcBef>
                          <a:spcPct val="20000"/>
                        </a:spcBef>
                        <a:spcAft>
                          <a:spcPct val="0"/>
                        </a:spcAft>
                        <a:defRPr>
                          <a:solidFill>
                            <a:schemeClr val="tx1"/>
                          </a:solidFill>
                          <a:latin typeface="Arial" charset="0"/>
                          <a:ea typeface="ＭＳ Ｐゴシック" pitchFamily="48"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ＭＳ Ｐゴシック" pitchFamily="48" charset="-128"/>
                        </a:rPr>
                        <a:t>Type of orbital</a:t>
                      </a:r>
                    </a:p>
                  </a:txBody>
                  <a:tcPr horzOverflow="overflow">
                    <a:lnL w="12700" cap="flat" cmpd="sng" algn="ctr">
                      <a:solidFill>
                        <a:srgbClr val="8B0030"/>
                      </a:solidFill>
                      <a:prstDash val="solid"/>
                      <a:round/>
                      <a:headEnd type="none" w="med" len="med"/>
                      <a:tailEnd type="none" w="med" len="med"/>
                    </a:lnL>
                    <a:lnR w="12700" cap="flat" cmpd="sng" algn="ctr">
                      <a:solidFill>
                        <a:srgbClr val="8B0030"/>
                      </a:solidFill>
                      <a:prstDash val="solid"/>
                      <a:round/>
                      <a:headEnd type="none" w="med" len="med"/>
                      <a:tailEnd type="none" w="med" len="med"/>
                    </a:lnR>
                    <a:lnT w="12700" cap="flat" cmpd="sng" algn="ctr">
                      <a:solidFill>
                        <a:srgbClr val="8B0030"/>
                      </a:solidFill>
                      <a:prstDash val="solid"/>
                      <a:round/>
                      <a:headEnd type="none" w="med" len="med"/>
                      <a:tailEnd type="none" w="med" len="med"/>
                    </a:lnT>
                    <a:lnB w="12700" cap="flat" cmpd="sng" algn="ctr">
                      <a:solidFill>
                        <a:srgbClr val="8B003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ＭＳ Ｐゴシック" pitchFamily="48" charset="-128"/>
                        </a:defRPr>
                      </a:lvl1pPr>
                      <a:lvl2pPr marL="742950" indent="-285750" algn="l">
                        <a:spcBef>
                          <a:spcPct val="20000"/>
                        </a:spcBef>
                        <a:defRPr sz="2400">
                          <a:solidFill>
                            <a:schemeClr val="tx1"/>
                          </a:solidFill>
                          <a:latin typeface="Arial" charset="0"/>
                          <a:ea typeface="ＭＳ Ｐゴシック" pitchFamily="48" charset="-128"/>
                        </a:defRPr>
                      </a:lvl2pPr>
                      <a:lvl3pPr marL="1143000" indent="-228600" algn="l">
                        <a:spcBef>
                          <a:spcPct val="20000"/>
                        </a:spcBef>
                        <a:defRPr sz="2000">
                          <a:solidFill>
                            <a:schemeClr val="tx1"/>
                          </a:solidFill>
                          <a:latin typeface="Arial" charset="0"/>
                          <a:ea typeface="ＭＳ Ｐゴシック" pitchFamily="48" charset="-128"/>
                        </a:defRPr>
                      </a:lvl3pPr>
                      <a:lvl4pPr marL="1600200" indent="-228600" algn="l">
                        <a:spcBef>
                          <a:spcPct val="20000"/>
                        </a:spcBef>
                        <a:defRPr>
                          <a:solidFill>
                            <a:schemeClr val="tx1"/>
                          </a:solidFill>
                          <a:latin typeface="Arial" charset="0"/>
                          <a:ea typeface="ＭＳ Ｐゴシック" pitchFamily="48" charset="-128"/>
                        </a:defRPr>
                      </a:lvl4pPr>
                      <a:lvl5pPr marL="2057400" indent="-228600" algn="l">
                        <a:spcBef>
                          <a:spcPct val="20000"/>
                        </a:spcBef>
                        <a:defRPr>
                          <a:solidFill>
                            <a:schemeClr val="tx1"/>
                          </a:solidFill>
                          <a:latin typeface="Arial" charset="0"/>
                          <a:ea typeface="ＭＳ Ｐゴシック" pitchFamily="48" charset="-128"/>
                        </a:defRPr>
                      </a:lvl5pPr>
                      <a:lvl6pPr marL="2514600" indent="-228600" eaLnBrk="0" fontAlgn="base" hangingPunct="0">
                        <a:spcBef>
                          <a:spcPct val="20000"/>
                        </a:spcBef>
                        <a:spcAft>
                          <a:spcPct val="0"/>
                        </a:spcAft>
                        <a:defRPr>
                          <a:solidFill>
                            <a:schemeClr val="tx1"/>
                          </a:solidFill>
                          <a:latin typeface="Arial" charset="0"/>
                          <a:ea typeface="ＭＳ Ｐゴシック" pitchFamily="48" charset="-128"/>
                        </a:defRPr>
                      </a:lvl6pPr>
                      <a:lvl7pPr marL="2971800" indent="-228600" eaLnBrk="0" fontAlgn="base" hangingPunct="0">
                        <a:spcBef>
                          <a:spcPct val="20000"/>
                        </a:spcBef>
                        <a:spcAft>
                          <a:spcPct val="0"/>
                        </a:spcAft>
                        <a:defRPr>
                          <a:solidFill>
                            <a:schemeClr val="tx1"/>
                          </a:solidFill>
                          <a:latin typeface="Arial" charset="0"/>
                          <a:ea typeface="ＭＳ Ｐゴシック" pitchFamily="48" charset="-128"/>
                        </a:defRPr>
                      </a:lvl7pPr>
                      <a:lvl8pPr marL="3429000" indent="-228600" eaLnBrk="0" fontAlgn="base" hangingPunct="0">
                        <a:spcBef>
                          <a:spcPct val="20000"/>
                        </a:spcBef>
                        <a:spcAft>
                          <a:spcPct val="0"/>
                        </a:spcAft>
                        <a:defRPr>
                          <a:solidFill>
                            <a:schemeClr val="tx1"/>
                          </a:solidFill>
                          <a:latin typeface="Arial" charset="0"/>
                          <a:ea typeface="ＭＳ Ｐゴシック" pitchFamily="48" charset="-128"/>
                        </a:defRPr>
                      </a:lvl8pPr>
                      <a:lvl9pPr marL="3886200" indent="-228600" eaLnBrk="0" fontAlgn="base" hangingPunct="0">
                        <a:spcBef>
                          <a:spcPct val="20000"/>
                        </a:spcBef>
                        <a:spcAft>
                          <a:spcPct val="0"/>
                        </a:spcAft>
                        <a:defRPr>
                          <a:solidFill>
                            <a:schemeClr val="tx1"/>
                          </a:solidFill>
                          <a:latin typeface="Arial" charset="0"/>
                          <a:ea typeface="ＭＳ Ｐゴシック" pitchFamily="48"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Arial" charset="0"/>
                          <a:ea typeface="ＭＳ Ｐゴシック" pitchFamily="48" charset="-128"/>
                        </a:rPr>
                        <a:t>s</a:t>
                      </a:r>
                    </a:p>
                  </a:txBody>
                  <a:tcPr horzOverflow="overflow">
                    <a:lnL w="12700" cap="flat" cmpd="sng" algn="ctr">
                      <a:solidFill>
                        <a:srgbClr val="8B0030"/>
                      </a:solidFill>
                      <a:prstDash val="solid"/>
                      <a:round/>
                      <a:headEnd type="none" w="med" len="med"/>
                      <a:tailEnd type="none" w="med" len="med"/>
                    </a:lnL>
                    <a:lnR w="12700" cap="flat" cmpd="sng" algn="ctr">
                      <a:solidFill>
                        <a:srgbClr val="8B0030"/>
                      </a:solidFill>
                      <a:prstDash val="solid"/>
                      <a:round/>
                      <a:headEnd type="none" w="med" len="med"/>
                      <a:tailEnd type="none" w="med" len="med"/>
                    </a:lnR>
                    <a:lnT w="12700" cap="flat" cmpd="sng" algn="ctr">
                      <a:solidFill>
                        <a:srgbClr val="8B0030"/>
                      </a:solidFill>
                      <a:prstDash val="solid"/>
                      <a:round/>
                      <a:headEnd type="none" w="med" len="med"/>
                      <a:tailEnd type="none" w="med" len="med"/>
                    </a:lnT>
                    <a:lnB w="12700" cap="flat" cmpd="sng" algn="ctr">
                      <a:solidFill>
                        <a:srgbClr val="8B003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ＭＳ Ｐゴシック" pitchFamily="48" charset="-128"/>
                        </a:defRPr>
                      </a:lvl1pPr>
                      <a:lvl2pPr marL="742950" indent="-285750" algn="l">
                        <a:spcBef>
                          <a:spcPct val="20000"/>
                        </a:spcBef>
                        <a:defRPr sz="2400">
                          <a:solidFill>
                            <a:schemeClr val="tx1"/>
                          </a:solidFill>
                          <a:latin typeface="Arial" charset="0"/>
                          <a:ea typeface="ＭＳ Ｐゴシック" pitchFamily="48" charset="-128"/>
                        </a:defRPr>
                      </a:lvl2pPr>
                      <a:lvl3pPr marL="1143000" indent="-228600" algn="l">
                        <a:spcBef>
                          <a:spcPct val="20000"/>
                        </a:spcBef>
                        <a:defRPr sz="2000">
                          <a:solidFill>
                            <a:schemeClr val="tx1"/>
                          </a:solidFill>
                          <a:latin typeface="Arial" charset="0"/>
                          <a:ea typeface="ＭＳ Ｐゴシック" pitchFamily="48" charset="-128"/>
                        </a:defRPr>
                      </a:lvl3pPr>
                      <a:lvl4pPr marL="1600200" indent="-228600" algn="l">
                        <a:spcBef>
                          <a:spcPct val="20000"/>
                        </a:spcBef>
                        <a:defRPr>
                          <a:solidFill>
                            <a:schemeClr val="tx1"/>
                          </a:solidFill>
                          <a:latin typeface="Arial" charset="0"/>
                          <a:ea typeface="ＭＳ Ｐゴシック" pitchFamily="48" charset="-128"/>
                        </a:defRPr>
                      </a:lvl4pPr>
                      <a:lvl5pPr marL="2057400" indent="-228600" algn="l">
                        <a:spcBef>
                          <a:spcPct val="20000"/>
                        </a:spcBef>
                        <a:defRPr>
                          <a:solidFill>
                            <a:schemeClr val="tx1"/>
                          </a:solidFill>
                          <a:latin typeface="Arial" charset="0"/>
                          <a:ea typeface="ＭＳ Ｐゴシック" pitchFamily="48" charset="-128"/>
                        </a:defRPr>
                      </a:lvl5pPr>
                      <a:lvl6pPr marL="2514600" indent="-228600" eaLnBrk="0" fontAlgn="base" hangingPunct="0">
                        <a:spcBef>
                          <a:spcPct val="20000"/>
                        </a:spcBef>
                        <a:spcAft>
                          <a:spcPct val="0"/>
                        </a:spcAft>
                        <a:defRPr>
                          <a:solidFill>
                            <a:schemeClr val="tx1"/>
                          </a:solidFill>
                          <a:latin typeface="Arial" charset="0"/>
                          <a:ea typeface="ＭＳ Ｐゴシック" pitchFamily="48" charset="-128"/>
                        </a:defRPr>
                      </a:lvl6pPr>
                      <a:lvl7pPr marL="2971800" indent="-228600" eaLnBrk="0" fontAlgn="base" hangingPunct="0">
                        <a:spcBef>
                          <a:spcPct val="20000"/>
                        </a:spcBef>
                        <a:spcAft>
                          <a:spcPct val="0"/>
                        </a:spcAft>
                        <a:defRPr>
                          <a:solidFill>
                            <a:schemeClr val="tx1"/>
                          </a:solidFill>
                          <a:latin typeface="Arial" charset="0"/>
                          <a:ea typeface="ＭＳ Ｐゴシック" pitchFamily="48" charset="-128"/>
                        </a:defRPr>
                      </a:lvl7pPr>
                      <a:lvl8pPr marL="3429000" indent="-228600" eaLnBrk="0" fontAlgn="base" hangingPunct="0">
                        <a:spcBef>
                          <a:spcPct val="20000"/>
                        </a:spcBef>
                        <a:spcAft>
                          <a:spcPct val="0"/>
                        </a:spcAft>
                        <a:defRPr>
                          <a:solidFill>
                            <a:schemeClr val="tx1"/>
                          </a:solidFill>
                          <a:latin typeface="Arial" charset="0"/>
                          <a:ea typeface="ＭＳ Ｐゴシック" pitchFamily="48" charset="-128"/>
                        </a:defRPr>
                      </a:lvl8pPr>
                      <a:lvl9pPr marL="3886200" indent="-228600" eaLnBrk="0" fontAlgn="base" hangingPunct="0">
                        <a:spcBef>
                          <a:spcPct val="20000"/>
                        </a:spcBef>
                        <a:spcAft>
                          <a:spcPct val="0"/>
                        </a:spcAft>
                        <a:defRPr>
                          <a:solidFill>
                            <a:schemeClr val="tx1"/>
                          </a:solidFill>
                          <a:latin typeface="Arial" charset="0"/>
                          <a:ea typeface="ＭＳ Ｐゴシック" pitchFamily="48"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Arial" charset="0"/>
                          <a:ea typeface="ＭＳ Ｐゴシック" pitchFamily="48" charset="-128"/>
                        </a:rPr>
                        <a:t>p</a:t>
                      </a:r>
                    </a:p>
                  </a:txBody>
                  <a:tcPr horzOverflow="overflow">
                    <a:lnL w="12700" cap="flat" cmpd="sng" algn="ctr">
                      <a:solidFill>
                        <a:srgbClr val="8B0030"/>
                      </a:solidFill>
                      <a:prstDash val="solid"/>
                      <a:round/>
                      <a:headEnd type="none" w="med" len="med"/>
                      <a:tailEnd type="none" w="med" len="med"/>
                    </a:lnL>
                    <a:lnR w="12700" cap="flat" cmpd="sng" algn="ctr">
                      <a:solidFill>
                        <a:srgbClr val="8B0030"/>
                      </a:solidFill>
                      <a:prstDash val="solid"/>
                      <a:round/>
                      <a:headEnd type="none" w="med" len="med"/>
                      <a:tailEnd type="none" w="med" len="med"/>
                    </a:lnR>
                    <a:lnT w="12700" cap="flat" cmpd="sng" algn="ctr">
                      <a:solidFill>
                        <a:srgbClr val="8B0030"/>
                      </a:solidFill>
                      <a:prstDash val="solid"/>
                      <a:round/>
                      <a:headEnd type="none" w="med" len="med"/>
                      <a:tailEnd type="none" w="med" len="med"/>
                    </a:lnT>
                    <a:lnB w="12700" cap="flat" cmpd="sng" algn="ctr">
                      <a:solidFill>
                        <a:srgbClr val="8B003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ＭＳ Ｐゴシック" pitchFamily="48" charset="-128"/>
                        </a:defRPr>
                      </a:lvl1pPr>
                      <a:lvl2pPr marL="742950" indent="-285750" algn="l">
                        <a:spcBef>
                          <a:spcPct val="20000"/>
                        </a:spcBef>
                        <a:defRPr sz="2400">
                          <a:solidFill>
                            <a:schemeClr val="tx1"/>
                          </a:solidFill>
                          <a:latin typeface="Arial" charset="0"/>
                          <a:ea typeface="ＭＳ Ｐゴシック" pitchFamily="48" charset="-128"/>
                        </a:defRPr>
                      </a:lvl2pPr>
                      <a:lvl3pPr marL="1143000" indent="-228600" algn="l">
                        <a:spcBef>
                          <a:spcPct val="20000"/>
                        </a:spcBef>
                        <a:defRPr sz="2000">
                          <a:solidFill>
                            <a:schemeClr val="tx1"/>
                          </a:solidFill>
                          <a:latin typeface="Arial" charset="0"/>
                          <a:ea typeface="ＭＳ Ｐゴシック" pitchFamily="48" charset="-128"/>
                        </a:defRPr>
                      </a:lvl3pPr>
                      <a:lvl4pPr marL="1600200" indent="-228600" algn="l">
                        <a:spcBef>
                          <a:spcPct val="20000"/>
                        </a:spcBef>
                        <a:defRPr>
                          <a:solidFill>
                            <a:schemeClr val="tx1"/>
                          </a:solidFill>
                          <a:latin typeface="Arial" charset="0"/>
                          <a:ea typeface="ＭＳ Ｐゴシック" pitchFamily="48" charset="-128"/>
                        </a:defRPr>
                      </a:lvl4pPr>
                      <a:lvl5pPr marL="2057400" indent="-228600" algn="l">
                        <a:spcBef>
                          <a:spcPct val="20000"/>
                        </a:spcBef>
                        <a:defRPr>
                          <a:solidFill>
                            <a:schemeClr val="tx1"/>
                          </a:solidFill>
                          <a:latin typeface="Arial" charset="0"/>
                          <a:ea typeface="ＭＳ Ｐゴシック" pitchFamily="48" charset="-128"/>
                        </a:defRPr>
                      </a:lvl5pPr>
                      <a:lvl6pPr marL="2514600" indent="-228600" eaLnBrk="0" fontAlgn="base" hangingPunct="0">
                        <a:spcBef>
                          <a:spcPct val="20000"/>
                        </a:spcBef>
                        <a:spcAft>
                          <a:spcPct val="0"/>
                        </a:spcAft>
                        <a:defRPr>
                          <a:solidFill>
                            <a:schemeClr val="tx1"/>
                          </a:solidFill>
                          <a:latin typeface="Arial" charset="0"/>
                          <a:ea typeface="ＭＳ Ｐゴシック" pitchFamily="48" charset="-128"/>
                        </a:defRPr>
                      </a:lvl6pPr>
                      <a:lvl7pPr marL="2971800" indent="-228600" eaLnBrk="0" fontAlgn="base" hangingPunct="0">
                        <a:spcBef>
                          <a:spcPct val="20000"/>
                        </a:spcBef>
                        <a:spcAft>
                          <a:spcPct val="0"/>
                        </a:spcAft>
                        <a:defRPr>
                          <a:solidFill>
                            <a:schemeClr val="tx1"/>
                          </a:solidFill>
                          <a:latin typeface="Arial" charset="0"/>
                          <a:ea typeface="ＭＳ Ｐゴシック" pitchFamily="48" charset="-128"/>
                        </a:defRPr>
                      </a:lvl7pPr>
                      <a:lvl8pPr marL="3429000" indent="-228600" eaLnBrk="0" fontAlgn="base" hangingPunct="0">
                        <a:spcBef>
                          <a:spcPct val="20000"/>
                        </a:spcBef>
                        <a:spcAft>
                          <a:spcPct val="0"/>
                        </a:spcAft>
                        <a:defRPr>
                          <a:solidFill>
                            <a:schemeClr val="tx1"/>
                          </a:solidFill>
                          <a:latin typeface="Arial" charset="0"/>
                          <a:ea typeface="ＭＳ Ｐゴシック" pitchFamily="48" charset="-128"/>
                        </a:defRPr>
                      </a:lvl8pPr>
                      <a:lvl9pPr marL="3886200" indent="-228600" eaLnBrk="0" fontAlgn="base" hangingPunct="0">
                        <a:spcBef>
                          <a:spcPct val="20000"/>
                        </a:spcBef>
                        <a:spcAft>
                          <a:spcPct val="0"/>
                        </a:spcAft>
                        <a:defRPr>
                          <a:solidFill>
                            <a:schemeClr val="tx1"/>
                          </a:solidFill>
                          <a:latin typeface="Arial" charset="0"/>
                          <a:ea typeface="ＭＳ Ｐゴシック" pitchFamily="48"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Arial" charset="0"/>
                          <a:ea typeface="ＭＳ Ｐゴシック" pitchFamily="48" charset="-128"/>
                        </a:rPr>
                        <a:t>d</a:t>
                      </a:r>
                    </a:p>
                  </a:txBody>
                  <a:tcPr horzOverflow="overflow">
                    <a:lnL w="12700" cap="flat" cmpd="sng" algn="ctr">
                      <a:solidFill>
                        <a:srgbClr val="8B0030"/>
                      </a:solidFill>
                      <a:prstDash val="solid"/>
                      <a:round/>
                      <a:headEnd type="none" w="med" len="med"/>
                      <a:tailEnd type="none" w="med" len="med"/>
                    </a:lnL>
                    <a:lnR w="12700" cap="flat" cmpd="sng" algn="ctr">
                      <a:solidFill>
                        <a:srgbClr val="8B0030"/>
                      </a:solidFill>
                      <a:prstDash val="solid"/>
                      <a:round/>
                      <a:headEnd type="none" w="med" len="med"/>
                      <a:tailEnd type="none" w="med" len="med"/>
                    </a:lnR>
                    <a:lnT w="12700" cap="flat" cmpd="sng" algn="ctr">
                      <a:solidFill>
                        <a:srgbClr val="8B0030"/>
                      </a:solidFill>
                      <a:prstDash val="solid"/>
                      <a:round/>
                      <a:headEnd type="none" w="med" len="med"/>
                      <a:tailEnd type="none" w="med" len="med"/>
                    </a:lnT>
                    <a:lnB w="12700" cap="flat" cmpd="sng" algn="ctr">
                      <a:solidFill>
                        <a:srgbClr val="8B003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ＭＳ Ｐゴシック" pitchFamily="48" charset="-128"/>
                        </a:defRPr>
                      </a:lvl1pPr>
                      <a:lvl2pPr marL="742950" indent="-285750" algn="l">
                        <a:spcBef>
                          <a:spcPct val="20000"/>
                        </a:spcBef>
                        <a:defRPr sz="2400">
                          <a:solidFill>
                            <a:schemeClr val="tx1"/>
                          </a:solidFill>
                          <a:latin typeface="Arial" charset="0"/>
                          <a:ea typeface="ＭＳ Ｐゴシック" pitchFamily="48" charset="-128"/>
                        </a:defRPr>
                      </a:lvl2pPr>
                      <a:lvl3pPr marL="1143000" indent="-228600" algn="l">
                        <a:spcBef>
                          <a:spcPct val="20000"/>
                        </a:spcBef>
                        <a:defRPr sz="2000">
                          <a:solidFill>
                            <a:schemeClr val="tx1"/>
                          </a:solidFill>
                          <a:latin typeface="Arial" charset="0"/>
                          <a:ea typeface="ＭＳ Ｐゴシック" pitchFamily="48" charset="-128"/>
                        </a:defRPr>
                      </a:lvl3pPr>
                      <a:lvl4pPr marL="1600200" indent="-228600" algn="l">
                        <a:spcBef>
                          <a:spcPct val="20000"/>
                        </a:spcBef>
                        <a:defRPr>
                          <a:solidFill>
                            <a:schemeClr val="tx1"/>
                          </a:solidFill>
                          <a:latin typeface="Arial" charset="0"/>
                          <a:ea typeface="ＭＳ Ｐゴシック" pitchFamily="48" charset="-128"/>
                        </a:defRPr>
                      </a:lvl4pPr>
                      <a:lvl5pPr marL="2057400" indent="-228600" algn="l">
                        <a:spcBef>
                          <a:spcPct val="20000"/>
                        </a:spcBef>
                        <a:defRPr>
                          <a:solidFill>
                            <a:schemeClr val="tx1"/>
                          </a:solidFill>
                          <a:latin typeface="Arial" charset="0"/>
                          <a:ea typeface="ＭＳ Ｐゴシック" pitchFamily="48" charset="-128"/>
                        </a:defRPr>
                      </a:lvl5pPr>
                      <a:lvl6pPr marL="2514600" indent="-228600" eaLnBrk="0" fontAlgn="base" hangingPunct="0">
                        <a:spcBef>
                          <a:spcPct val="20000"/>
                        </a:spcBef>
                        <a:spcAft>
                          <a:spcPct val="0"/>
                        </a:spcAft>
                        <a:defRPr>
                          <a:solidFill>
                            <a:schemeClr val="tx1"/>
                          </a:solidFill>
                          <a:latin typeface="Arial" charset="0"/>
                          <a:ea typeface="ＭＳ Ｐゴシック" pitchFamily="48" charset="-128"/>
                        </a:defRPr>
                      </a:lvl6pPr>
                      <a:lvl7pPr marL="2971800" indent="-228600" eaLnBrk="0" fontAlgn="base" hangingPunct="0">
                        <a:spcBef>
                          <a:spcPct val="20000"/>
                        </a:spcBef>
                        <a:spcAft>
                          <a:spcPct val="0"/>
                        </a:spcAft>
                        <a:defRPr>
                          <a:solidFill>
                            <a:schemeClr val="tx1"/>
                          </a:solidFill>
                          <a:latin typeface="Arial" charset="0"/>
                          <a:ea typeface="ＭＳ Ｐゴシック" pitchFamily="48" charset="-128"/>
                        </a:defRPr>
                      </a:lvl7pPr>
                      <a:lvl8pPr marL="3429000" indent="-228600" eaLnBrk="0" fontAlgn="base" hangingPunct="0">
                        <a:spcBef>
                          <a:spcPct val="20000"/>
                        </a:spcBef>
                        <a:spcAft>
                          <a:spcPct val="0"/>
                        </a:spcAft>
                        <a:defRPr>
                          <a:solidFill>
                            <a:schemeClr val="tx1"/>
                          </a:solidFill>
                          <a:latin typeface="Arial" charset="0"/>
                          <a:ea typeface="ＭＳ Ｐゴシック" pitchFamily="48" charset="-128"/>
                        </a:defRPr>
                      </a:lvl8pPr>
                      <a:lvl9pPr marL="3886200" indent="-228600" eaLnBrk="0" fontAlgn="base" hangingPunct="0">
                        <a:spcBef>
                          <a:spcPct val="20000"/>
                        </a:spcBef>
                        <a:spcAft>
                          <a:spcPct val="0"/>
                        </a:spcAft>
                        <a:defRPr>
                          <a:solidFill>
                            <a:schemeClr val="tx1"/>
                          </a:solidFill>
                          <a:latin typeface="Arial" charset="0"/>
                          <a:ea typeface="ＭＳ Ｐゴシック" pitchFamily="48"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Arial" charset="0"/>
                          <a:ea typeface="ＭＳ Ｐゴシック" pitchFamily="48" charset="-128"/>
                        </a:rPr>
                        <a:t>f</a:t>
                      </a:r>
                      <a:endParaRPr kumimoji="0" lang="en-US" altLang="zh-CN" sz="2800" b="0" i="0" u="none" strike="noStrike" cap="none" normalizeH="0" baseline="0" smtClean="0">
                        <a:ln>
                          <a:noFill/>
                        </a:ln>
                        <a:solidFill>
                          <a:schemeClr val="tx1"/>
                        </a:solidFill>
                        <a:effectLst/>
                        <a:latin typeface="Arial" charset="0"/>
                        <a:ea typeface="ＭＳ Ｐゴシック" pitchFamily="48" charset="-128"/>
                      </a:endParaRPr>
                    </a:p>
                  </a:txBody>
                  <a:tcPr horzOverflow="overflow">
                    <a:lnL w="12700" cap="flat" cmpd="sng" algn="ctr">
                      <a:solidFill>
                        <a:srgbClr val="8B0030"/>
                      </a:solidFill>
                      <a:prstDash val="solid"/>
                      <a:round/>
                      <a:headEnd type="none" w="med" len="med"/>
                      <a:tailEnd type="none" w="med" len="med"/>
                    </a:lnL>
                    <a:lnR w="12700" cap="flat" cmpd="sng" algn="ctr">
                      <a:solidFill>
                        <a:srgbClr val="8B0030"/>
                      </a:solidFill>
                      <a:prstDash val="solid"/>
                      <a:round/>
                      <a:headEnd type="none" w="med" len="med"/>
                      <a:tailEnd type="none" w="med" len="med"/>
                    </a:lnR>
                    <a:lnT w="12700" cap="flat" cmpd="sng" algn="ctr">
                      <a:solidFill>
                        <a:srgbClr val="8B0030"/>
                      </a:solidFill>
                      <a:prstDash val="solid"/>
                      <a:round/>
                      <a:headEnd type="none" w="med" len="med"/>
                      <a:tailEnd type="none" w="med" len="med"/>
                    </a:lnT>
                    <a:lnB w="12700" cap="flat" cmpd="sng" algn="ctr">
                      <a:solidFill>
                        <a:srgbClr val="8B003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32997178"/>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solidFill>
                  <a:srgbClr val="808080"/>
                </a:solidFill>
                <a:latin typeface="Times New Roman" panose="02020603050405020304" pitchFamily="18" charset="0"/>
                <a:cs typeface="Arial" panose="020B0604020202020204" pitchFamily="34" charset="0"/>
              </a:rPr>
              <a:t>© 2012 Pearson Education, Inc.</a:t>
            </a:r>
          </a:p>
        </p:txBody>
      </p:sp>
      <p:sp>
        <p:nvSpPr>
          <p:cNvPr id="64515" name="Rectangle 2"/>
          <p:cNvSpPr>
            <a:spLocks noGrp="1" noChangeArrowheads="1"/>
          </p:cNvSpPr>
          <p:nvPr>
            <p:ph type="title"/>
          </p:nvPr>
        </p:nvSpPr>
        <p:spPr>
          <a:xfrm>
            <a:off x="1524000" y="0"/>
            <a:ext cx="9144000" cy="1143000"/>
          </a:xfrm>
        </p:spPr>
        <p:txBody>
          <a:bodyPr/>
          <a:lstStyle/>
          <a:p>
            <a:pPr eaLnBrk="1" hangingPunct="1"/>
            <a:r>
              <a:rPr lang="en-US" altLang="en-US" smtClean="0"/>
              <a:t>Magnetic Quantum Number (</a:t>
            </a:r>
            <a:r>
              <a:rPr lang="en-US" altLang="en-US" i="1" smtClean="0"/>
              <a:t>m</a:t>
            </a:r>
            <a:r>
              <a:rPr lang="en-US" altLang="en-US" i="1" baseline="-25000" smtClean="0"/>
              <a:t>l</a:t>
            </a:r>
            <a:r>
              <a:rPr lang="en-US" altLang="en-US" smtClean="0"/>
              <a:t>)</a:t>
            </a:r>
            <a:endParaRPr lang="en-US" altLang="en-US" sz="4000" i="1"/>
          </a:p>
        </p:txBody>
      </p:sp>
      <p:sp>
        <p:nvSpPr>
          <p:cNvPr id="64516" name="Rectangle 3"/>
          <p:cNvSpPr>
            <a:spLocks noGrp="1" noChangeArrowheads="1"/>
          </p:cNvSpPr>
          <p:nvPr>
            <p:ph type="body" idx="1"/>
          </p:nvPr>
        </p:nvSpPr>
        <p:spPr>
          <a:xfrm>
            <a:off x="1981200" y="1062039"/>
            <a:ext cx="8229600" cy="5267325"/>
          </a:xfrm>
        </p:spPr>
        <p:txBody>
          <a:bodyPr/>
          <a:lstStyle/>
          <a:p>
            <a:pPr eaLnBrk="1" hangingPunct="1"/>
            <a:r>
              <a:rPr lang="en-US" altLang="en-US" sz="2800"/>
              <a:t>The magnetic quantum number describes the three-dimensional orientation of the orbital.</a:t>
            </a:r>
          </a:p>
          <a:p>
            <a:pPr eaLnBrk="1" hangingPunct="1"/>
            <a:r>
              <a:rPr lang="en-US" altLang="en-US" sz="2800"/>
              <a:t>Allowed values of </a:t>
            </a:r>
            <a:r>
              <a:rPr lang="en-US" altLang="en-US" sz="2800" i="1"/>
              <a:t>m</a:t>
            </a:r>
            <a:r>
              <a:rPr lang="en-US" altLang="en-US" sz="2800" i="1" baseline="-25000"/>
              <a:t>l</a:t>
            </a:r>
            <a:r>
              <a:rPr lang="en-US" altLang="en-US" sz="2800"/>
              <a:t> are integers ranging from </a:t>
            </a:r>
            <a:r>
              <a:rPr lang="en-US" altLang="en-US" sz="2800">
                <a:cs typeface="Arial" panose="020B0604020202020204" pitchFamily="34" charset="0"/>
              </a:rPr>
              <a:t>−</a:t>
            </a:r>
            <a:r>
              <a:rPr lang="en-US" altLang="en-US" sz="2800" i="1"/>
              <a:t>l</a:t>
            </a:r>
            <a:r>
              <a:rPr lang="en-US" altLang="en-US" sz="2800"/>
              <a:t> to </a:t>
            </a:r>
            <a:r>
              <a:rPr lang="en-US" altLang="en-US" sz="2800" i="1"/>
              <a:t>l</a:t>
            </a:r>
            <a:r>
              <a:rPr lang="en-US" altLang="en-US" sz="2800"/>
              <a:t>:</a:t>
            </a:r>
          </a:p>
          <a:p>
            <a:pPr algn="ctr" eaLnBrk="1" hangingPunct="1">
              <a:buFontTx/>
              <a:buNone/>
            </a:pPr>
            <a:r>
              <a:rPr lang="en-US" altLang="en-US" sz="2800" i="1"/>
              <a:t> </a:t>
            </a:r>
            <a:r>
              <a:rPr lang="en-US" altLang="en-US" sz="2800">
                <a:cs typeface="Arial" panose="020B0604020202020204" pitchFamily="34" charset="0"/>
              </a:rPr>
              <a:t>−</a:t>
            </a:r>
            <a:r>
              <a:rPr lang="en-US" altLang="en-US" sz="2800" i="1"/>
              <a:t>l</a:t>
            </a:r>
            <a:r>
              <a:rPr lang="en-US" altLang="en-US" sz="2800"/>
              <a:t> ≤ </a:t>
            </a:r>
            <a:r>
              <a:rPr lang="en-US" altLang="en-US" sz="2800" i="1"/>
              <a:t>m</a:t>
            </a:r>
            <a:r>
              <a:rPr lang="en-US" altLang="en-US" sz="2800" i="1" baseline="-25000"/>
              <a:t>l</a:t>
            </a:r>
            <a:r>
              <a:rPr lang="en-US" altLang="en-US" sz="2800" i="1"/>
              <a:t> </a:t>
            </a:r>
            <a:r>
              <a:rPr lang="en-US" altLang="en-US" sz="2800"/>
              <a:t>≤ </a:t>
            </a:r>
            <a:r>
              <a:rPr lang="en-US" altLang="en-US" sz="2800" i="1"/>
              <a:t>l</a:t>
            </a:r>
          </a:p>
          <a:p>
            <a:pPr eaLnBrk="1" hangingPunct="1"/>
            <a:r>
              <a:rPr lang="en-US" altLang="en-US" sz="2800"/>
              <a:t>Therefore, </a:t>
            </a:r>
            <a:r>
              <a:rPr lang="en-US" altLang="en-US" sz="3600" b="1">
                <a:solidFill>
                  <a:srgbClr val="FF0000"/>
                </a:solidFill>
              </a:rPr>
              <a:t>on any given energy level, there can be up to 1 </a:t>
            </a:r>
            <a:r>
              <a:rPr lang="en-US" altLang="en-US" sz="3600" b="1" i="1">
                <a:solidFill>
                  <a:srgbClr val="FF0000"/>
                </a:solidFill>
              </a:rPr>
              <a:t>s</a:t>
            </a:r>
            <a:r>
              <a:rPr lang="en-US" altLang="en-US" sz="3600" b="1">
                <a:solidFill>
                  <a:srgbClr val="FF0000"/>
                </a:solidFill>
              </a:rPr>
              <a:t> orbital, 3 </a:t>
            </a:r>
            <a:r>
              <a:rPr lang="en-US" altLang="en-US" sz="3600" b="1" i="1">
                <a:solidFill>
                  <a:srgbClr val="FF0000"/>
                </a:solidFill>
              </a:rPr>
              <a:t>p</a:t>
            </a:r>
            <a:r>
              <a:rPr lang="en-US" altLang="en-US" sz="3600" b="1">
                <a:solidFill>
                  <a:srgbClr val="FF0000"/>
                </a:solidFill>
              </a:rPr>
              <a:t> orbitals, 5 </a:t>
            </a:r>
            <a:r>
              <a:rPr lang="en-US" altLang="en-US" sz="3600" b="1" i="1">
                <a:solidFill>
                  <a:srgbClr val="FF0000"/>
                </a:solidFill>
              </a:rPr>
              <a:t>d</a:t>
            </a:r>
            <a:r>
              <a:rPr lang="en-US" altLang="en-US" sz="3600" b="1">
                <a:solidFill>
                  <a:srgbClr val="FF0000"/>
                </a:solidFill>
              </a:rPr>
              <a:t> orbitals, 7 </a:t>
            </a:r>
            <a:r>
              <a:rPr lang="en-US" altLang="en-US" sz="3600" b="1" i="1">
                <a:solidFill>
                  <a:srgbClr val="FF0000"/>
                </a:solidFill>
              </a:rPr>
              <a:t>f</a:t>
            </a:r>
            <a:r>
              <a:rPr lang="en-US" altLang="en-US" sz="3600" b="1">
                <a:solidFill>
                  <a:srgbClr val="FF0000"/>
                </a:solidFill>
              </a:rPr>
              <a:t> orbitals, and so forth</a:t>
            </a:r>
            <a:r>
              <a:rPr lang="en-US" altLang="en-US" sz="3600"/>
              <a:t> </a:t>
            </a:r>
            <a:r>
              <a:rPr lang="en-US" altLang="en-US" sz="3600">
                <a:solidFill>
                  <a:srgbClr val="FF0000"/>
                </a:solidFill>
              </a:rPr>
              <a:t>(note then that the number of orbitals is equal </a:t>
            </a:r>
            <a:r>
              <a:rPr lang="en-US" altLang="en-US" sz="4000">
                <a:solidFill>
                  <a:srgbClr val="FF0000"/>
                </a:solidFill>
              </a:rPr>
              <a:t>n</a:t>
            </a:r>
            <a:r>
              <a:rPr lang="en-US" altLang="en-US" sz="4000" baseline="30000">
                <a:solidFill>
                  <a:srgbClr val="FF0000"/>
                </a:solidFill>
              </a:rPr>
              <a:t>2</a:t>
            </a:r>
            <a:r>
              <a:rPr lang="en-US" altLang="en-US" sz="3600">
                <a:solidFill>
                  <a:srgbClr val="FF0000"/>
                </a:solidFill>
              </a:rPr>
              <a:t>).</a:t>
            </a:r>
          </a:p>
        </p:txBody>
      </p:sp>
    </p:spTree>
    <p:extLst>
      <p:ext uri="{BB962C8B-B14F-4D97-AF65-F5344CB8AC3E}">
        <p14:creationId xmlns:p14="http://schemas.microsoft.com/office/powerpoint/2010/main" val="157160535"/>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1528763" y="0"/>
            <a:ext cx="9144000" cy="1143000"/>
          </a:xfrm>
        </p:spPr>
        <p:txBody>
          <a:bodyPr/>
          <a:lstStyle/>
          <a:p>
            <a:r>
              <a:rPr lang="en-US" altLang="zh-CN" sz="2800" b="1"/>
              <a:t>SUMMARY OF THE THREE QUANTUM NUMBERS</a:t>
            </a:r>
            <a:br>
              <a:rPr lang="en-US" altLang="zh-CN" sz="2800" b="1"/>
            </a:br>
            <a:endParaRPr lang="en-US" altLang="zh-CN" sz="2800" b="1"/>
          </a:p>
        </p:txBody>
      </p:sp>
      <p:sp>
        <p:nvSpPr>
          <p:cNvPr id="66563" name="Footer Placeholder 3"/>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zh-CN" sz="1400">
              <a:solidFill>
                <a:srgbClr val="808080"/>
              </a:solidFill>
              <a:latin typeface="Times New Roman" panose="02020603050405020304" pitchFamily="18" charset="0"/>
              <a:cs typeface="Arial" panose="020B0604020202020204" pitchFamily="34" charset="0"/>
            </a:endParaRPr>
          </a:p>
        </p:txBody>
      </p:sp>
      <p:sp>
        <p:nvSpPr>
          <p:cNvPr id="66564" name="Content Placeholder 4"/>
          <p:cNvSpPr>
            <a:spLocks noGrp="1" noChangeArrowheads="1"/>
          </p:cNvSpPr>
          <p:nvPr>
            <p:ph idx="1"/>
          </p:nvPr>
        </p:nvSpPr>
        <p:spPr>
          <a:xfrm>
            <a:off x="2133600" y="533400"/>
            <a:ext cx="7772400" cy="6248400"/>
          </a:xfrm>
        </p:spPr>
        <p:txBody>
          <a:bodyPr>
            <a:spAutoFit/>
          </a:bodyPr>
          <a:lstStyle/>
          <a:p>
            <a:pPr>
              <a:spcBef>
                <a:spcPct val="0"/>
              </a:spcBef>
              <a:buFontTx/>
              <a:buNone/>
            </a:pPr>
            <a:r>
              <a:rPr lang="en-US" altLang="en-US" sz="2400">
                <a:solidFill>
                  <a:srgbClr val="FF0000"/>
                </a:solidFill>
              </a:rPr>
              <a:t>number of orbitals is equal </a:t>
            </a:r>
            <a:r>
              <a:rPr lang="en-US" altLang="en-US" sz="2800">
                <a:solidFill>
                  <a:srgbClr val="FF0000"/>
                </a:solidFill>
              </a:rPr>
              <a:t>n</a:t>
            </a:r>
            <a:r>
              <a:rPr lang="en-US" altLang="en-US" sz="2800" baseline="30000">
                <a:solidFill>
                  <a:srgbClr val="FF0000"/>
                </a:solidFill>
              </a:rPr>
              <a:t>2</a:t>
            </a:r>
            <a:endParaRPr lang="en-US" altLang="en-US" sz="2400" b="1">
              <a:solidFill>
                <a:schemeClr val="tx2"/>
              </a:solidFill>
            </a:endParaRPr>
          </a:p>
          <a:p>
            <a:pPr>
              <a:spcBef>
                <a:spcPct val="0"/>
              </a:spcBef>
              <a:buFontTx/>
              <a:buNone/>
            </a:pPr>
            <a:r>
              <a:rPr lang="en-US" altLang="en-US" sz="2400" b="1">
                <a:solidFill>
                  <a:srgbClr val="0070C0"/>
                </a:solidFill>
              </a:rPr>
              <a:t>K-Shell</a:t>
            </a:r>
            <a:r>
              <a:rPr lang="en-US" altLang="en-US" sz="2400" b="1">
                <a:solidFill>
                  <a:schemeClr val="tx2"/>
                </a:solidFill>
              </a:rPr>
              <a:t> (One s-orbital): </a:t>
            </a:r>
            <a:r>
              <a:rPr lang="en-US" altLang="en-US" sz="2400" b="1">
                <a:solidFill>
                  <a:srgbClr val="C82E32"/>
                </a:solidFill>
              </a:rPr>
              <a:t>n=1, </a:t>
            </a:r>
            <a:r>
              <a:rPr lang="en-US" altLang="en-US" sz="2400" b="1">
                <a:solidFill>
                  <a:srgbClr val="00B050"/>
                </a:solidFill>
              </a:rPr>
              <a:t>for “s” l=0, m</a:t>
            </a:r>
            <a:r>
              <a:rPr lang="en-US" altLang="en-US" sz="2400" b="1" baseline="-25000">
                <a:solidFill>
                  <a:srgbClr val="00B050"/>
                </a:solidFill>
              </a:rPr>
              <a:t>l</a:t>
            </a:r>
            <a:r>
              <a:rPr lang="en-US" altLang="en-US" sz="2400" b="1">
                <a:solidFill>
                  <a:srgbClr val="00B050"/>
                </a:solidFill>
              </a:rPr>
              <a:t> = 0</a:t>
            </a:r>
          </a:p>
          <a:p>
            <a:pPr>
              <a:spcBef>
                <a:spcPct val="0"/>
              </a:spcBef>
              <a:buFontTx/>
              <a:buNone/>
            </a:pPr>
            <a:r>
              <a:rPr lang="en-US" altLang="en-US" sz="2400" b="1">
                <a:solidFill>
                  <a:srgbClr val="0070C0"/>
                </a:solidFill>
              </a:rPr>
              <a:t>L-Shell</a:t>
            </a:r>
            <a:r>
              <a:rPr lang="en-US" altLang="en-US" sz="2400" b="1"/>
              <a:t> (4 orbitals: One s-orbital, three p-orbitals):  </a:t>
            </a:r>
          </a:p>
          <a:p>
            <a:pPr>
              <a:spcBef>
                <a:spcPct val="0"/>
              </a:spcBef>
              <a:buFontTx/>
              <a:buNone/>
            </a:pPr>
            <a:r>
              <a:rPr lang="en-US" altLang="en-US" sz="2400" b="1">
                <a:solidFill>
                  <a:srgbClr val="C82E32"/>
                </a:solidFill>
              </a:rPr>
              <a:t>	n=2, for “s” l=0 &amp; for “p” l=1, so l=0,1 &amp; m</a:t>
            </a:r>
            <a:r>
              <a:rPr lang="en-US" altLang="en-US" sz="2400" b="1" baseline="-25000">
                <a:solidFill>
                  <a:srgbClr val="C82E32"/>
                </a:solidFill>
              </a:rPr>
              <a:t>l</a:t>
            </a:r>
            <a:r>
              <a:rPr lang="en-US" altLang="en-US" sz="2400" b="1">
                <a:solidFill>
                  <a:srgbClr val="C82E32"/>
                </a:solidFill>
              </a:rPr>
              <a:t> for “s”= 0, </a:t>
            </a:r>
            <a:r>
              <a:rPr lang="en-US" altLang="en-US" sz="2400" b="1">
                <a:solidFill>
                  <a:srgbClr val="00B050"/>
                </a:solidFill>
              </a:rPr>
              <a:t>m</a:t>
            </a:r>
            <a:r>
              <a:rPr lang="en-US" altLang="en-US" sz="2400" b="1" baseline="-25000">
                <a:solidFill>
                  <a:srgbClr val="00B050"/>
                </a:solidFill>
              </a:rPr>
              <a:t>l</a:t>
            </a:r>
            <a:r>
              <a:rPr lang="en-US" altLang="en-US" sz="2400" b="1">
                <a:solidFill>
                  <a:srgbClr val="00B050"/>
                </a:solidFill>
              </a:rPr>
              <a:t> for “p” = -1, 0, +1</a:t>
            </a:r>
          </a:p>
          <a:p>
            <a:pPr>
              <a:spcBef>
                <a:spcPct val="0"/>
              </a:spcBef>
              <a:buFontTx/>
              <a:buNone/>
            </a:pPr>
            <a:r>
              <a:rPr lang="en-US" altLang="en-US" sz="2400" b="1">
                <a:solidFill>
                  <a:srgbClr val="0070C0"/>
                </a:solidFill>
              </a:rPr>
              <a:t>M-Shell</a:t>
            </a:r>
            <a:r>
              <a:rPr lang="en-US" altLang="en-US" sz="2400" b="1"/>
              <a:t> (9 orbitals: one s-orbital, three p-orbitals,  five d-orbitals): </a:t>
            </a:r>
            <a:r>
              <a:rPr lang="en-US" altLang="en-US" sz="2400" b="1">
                <a:solidFill>
                  <a:srgbClr val="C82E32"/>
                </a:solidFill>
              </a:rPr>
              <a:t>n=3, for “s” l=0 &amp; for “p” l=1, for “d” l=2, so l=0,1, 2 &amp; m</a:t>
            </a:r>
            <a:r>
              <a:rPr lang="en-US" altLang="en-US" sz="2400" b="1" baseline="-25000">
                <a:solidFill>
                  <a:srgbClr val="C82E32"/>
                </a:solidFill>
              </a:rPr>
              <a:t>l</a:t>
            </a:r>
            <a:r>
              <a:rPr lang="en-US" altLang="en-US" sz="2400" b="1">
                <a:solidFill>
                  <a:srgbClr val="C82E32"/>
                </a:solidFill>
              </a:rPr>
              <a:t> for “s”= 0, m</a:t>
            </a:r>
            <a:r>
              <a:rPr lang="en-US" altLang="en-US" sz="2400" b="1" baseline="-25000">
                <a:solidFill>
                  <a:srgbClr val="C82E32"/>
                </a:solidFill>
              </a:rPr>
              <a:t>l</a:t>
            </a:r>
            <a:r>
              <a:rPr lang="en-US" altLang="en-US" sz="2400" b="1">
                <a:solidFill>
                  <a:srgbClr val="C82E32"/>
                </a:solidFill>
              </a:rPr>
              <a:t> for “p” = -1, 0, +1 &amp; </a:t>
            </a:r>
            <a:r>
              <a:rPr lang="en-US" altLang="en-US" sz="2400" b="1">
                <a:solidFill>
                  <a:srgbClr val="00B050"/>
                </a:solidFill>
              </a:rPr>
              <a:t>for “d” m</a:t>
            </a:r>
            <a:r>
              <a:rPr lang="en-US" altLang="en-US" sz="2400" b="1" baseline="-25000">
                <a:solidFill>
                  <a:srgbClr val="00B050"/>
                </a:solidFill>
              </a:rPr>
              <a:t>l</a:t>
            </a:r>
            <a:r>
              <a:rPr lang="en-US" altLang="en-US" sz="2400" b="1">
                <a:solidFill>
                  <a:srgbClr val="00B050"/>
                </a:solidFill>
              </a:rPr>
              <a:t> = -2,-1,0,1,2</a:t>
            </a:r>
          </a:p>
          <a:p>
            <a:pPr>
              <a:spcBef>
                <a:spcPct val="0"/>
              </a:spcBef>
              <a:buFontTx/>
              <a:buNone/>
            </a:pPr>
            <a:r>
              <a:rPr lang="en-US" altLang="en-US" sz="2400" b="1">
                <a:solidFill>
                  <a:srgbClr val="0070C0"/>
                </a:solidFill>
              </a:rPr>
              <a:t>N-Shell</a:t>
            </a:r>
            <a:r>
              <a:rPr lang="en-US" altLang="en-US" sz="2400" b="1"/>
              <a:t> (16 orbitals: one s-orbital, three p-orbitals, five d-orbitals, seven f-orbitals ):  </a:t>
            </a:r>
            <a:r>
              <a:rPr lang="en-US" altLang="en-US" sz="2400" b="1">
                <a:solidFill>
                  <a:srgbClr val="C82E32"/>
                </a:solidFill>
              </a:rPr>
              <a:t>n=4, for “s” l=0 &amp; for “p” l=1, for “d” l=2, for “f” l=3, so l=0,1, 2, 3 &amp; m</a:t>
            </a:r>
            <a:r>
              <a:rPr lang="en-US" altLang="en-US" sz="2400" b="1" baseline="-25000">
                <a:solidFill>
                  <a:srgbClr val="C82E32"/>
                </a:solidFill>
              </a:rPr>
              <a:t>l</a:t>
            </a:r>
            <a:r>
              <a:rPr lang="en-US" altLang="en-US" sz="2400" b="1">
                <a:solidFill>
                  <a:srgbClr val="C82E32"/>
                </a:solidFill>
              </a:rPr>
              <a:t> for “s”= 0, m</a:t>
            </a:r>
            <a:r>
              <a:rPr lang="en-US" altLang="en-US" sz="2400" b="1" baseline="-25000">
                <a:solidFill>
                  <a:srgbClr val="C82E32"/>
                </a:solidFill>
              </a:rPr>
              <a:t>l</a:t>
            </a:r>
            <a:r>
              <a:rPr lang="en-US" altLang="en-US" sz="2400" b="1">
                <a:solidFill>
                  <a:srgbClr val="C82E32"/>
                </a:solidFill>
              </a:rPr>
              <a:t> for “p” = -1, 0, +1 &amp; for “d” ml = -2,-1,0,1,2 &amp; </a:t>
            </a:r>
            <a:r>
              <a:rPr lang="en-US" altLang="en-US" sz="2400" b="1">
                <a:solidFill>
                  <a:srgbClr val="00B050"/>
                </a:solidFill>
              </a:rPr>
              <a:t>for “f” m</a:t>
            </a:r>
            <a:r>
              <a:rPr lang="en-US" altLang="en-US" sz="2400" b="1" baseline="-25000">
                <a:solidFill>
                  <a:srgbClr val="00B050"/>
                </a:solidFill>
              </a:rPr>
              <a:t>l</a:t>
            </a:r>
            <a:r>
              <a:rPr lang="en-US" altLang="en-US" sz="2400" b="1">
                <a:solidFill>
                  <a:srgbClr val="00B050"/>
                </a:solidFill>
              </a:rPr>
              <a:t> = -3,-2,-1,0,1,2,3</a:t>
            </a:r>
          </a:p>
          <a:p>
            <a:pPr>
              <a:spcBef>
                <a:spcPct val="0"/>
              </a:spcBef>
              <a:buFontTx/>
              <a:buNone/>
            </a:pPr>
            <a:r>
              <a:rPr lang="en-US" altLang="en-US" sz="2400" b="1">
                <a:solidFill>
                  <a:srgbClr val="0070C0"/>
                </a:solidFill>
              </a:rPr>
              <a:t>Each shell has n</a:t>
            </a:r>
            <a:r>
              <a:rPr lang="en-US" altLang="en-US" sz="2400" b="1" baseline="30000">
                <a:solidFill>
                  <a:srgbClr val="0070C0"/>
                </a:solidFill>
              </a:rPr>
              <a:t>2</a:t>
            </a:r>
            <a:r>
              <a:rPr lang="en-US" altLang="en-US" sz="2400" b="1">
                <a:solidFill>
                  <a:srgbClr val="0070C0"/>
                </a:solidFill>
              </a:rPr>
              <a:t> orbitals</a:t>
            </a:r>
          </a:p>
          <a:p>
            <a:pPr>
              <a:spcBef>
                <a:spcPct val="0"/>
              </a:spcBef>
              <a:buFontTx/>
              <a:buNone/>
            </a:pPr>
            <a:r>
              <a:rPr lang="en-US" altLang="en-US" sz="2400" b="1">
                <a:solidFill>
                  <a:srgbClr val="0070C0"/>
                </a:solidFill>
              </a:rPr>
              <a:t>      BEST EXAMPLE TO STUDY THE NEXT TABLE</a:t>
            </a:r>
          </a:p>
        </p:txBody>
      </p:sp>
    </p:spTree>
    <p:extLst>
      <p:ext uri="{BB962C8B-B14F-4D97-AF65-F5344CB8AC3E}">
        <p14:creationId xmlns:p14="http://schemas.microsoft.com/office/powerpoint/2010/main" val="187068018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6"/>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solidFill>
                  <a:srgbClr val="808080"/>
                </a:solidFill>
                <a:latin typeface="Times New Roman" panose="02020603050405020304" pitchFamily="18" charset="0"/>
                <a:cs typeface="Arial" panose="020B0604020202020204" pitchFamily="34" charset="0"/>
              </a:rPr>
              <a:t>© 2012 Pearson Education, Inc.</a:t>
            </a:r>
          </a:p>
        </p:txBody>
      </p:sp>
      <p:sp>
        <p:nvSpPr>
          <p:cNvPr id="67587" name="Rectangle 2"/>
          <p:cNvSpPr>
            <a:spLocks noGrp="1" noChangeArrowheads="1"/>
          </p:cNvSpPr>
          <p:nvPr>
            <p:ph type="title"/>
          </p:nvPr>
        </p:nvSpPr>
        <p:spPr>
          <a:xfrm>
            <a:off x="1908176" y="1"/>
            <a:ext cx="8297863" cy="950913"/>
          </a:xfrm>
          <a:solidFill>
            <a:schemeClr val="accent1"/>
          </a:solidFill>
          <a:ln>
            <a:solidFill>
              <a:srgbClr val="8B0030"/>
            </a:solidFill>
            <a:miter lim="800000"/>
            <a:headEnd/>
            <a:tailEnd/>
          </a:ln>
        </p:spPr>
        <p:txBody>
          <a:bodyPr/>
          <a:lstStyle/>
          <a:p>
            <a:pPr eaLnBrk="1" hangingPunct="1"/>
            <a:r>
              <a:rPr lang="en-US" altLang="en-US" sz="2400" b="1">
                <a:solidFill>
                  <a:srgbClr val="FF0000"/>
                </a:solidFill>
              </a:rPr>
              <a:t>THREE QUANTUM NUMBERS DESCRIBING ELECTRON ORBITAL (</a:t>
            </a:r>
            <a:r>
              <a:rPr lang="en-US" altLang="en-US" sz="3200" b="1">
                <a:solidFill>
                  <a:srgbClr val="FF0000"/>
                </a:solidFill>
              </a:rPr>
              <a:t>e-</a:t>
            </a:r>
            <a:r>
              <a:rPr lang="en-US" altLang="en-US" sz="2400" b="1">
                <a:solidFill>
                  <a:srgbClr val="FF0000"/>
                </a:solidFill>
              </a:rPr>
              <a:t> CLOUD) SHAPE: </a:t>
            </a:r>
            <a:r>
              <a:rPr lang="en-US" altLang="en-US" sz="3200" b="1">
                <a:solidFill>
                  <a:srgbClr val="FF0000"/>
                </a:solidFill>
              </a:rPr>
              <a:t>n, l, m</a:t>
            </a:r>
            <a:r>
              <a:rPr lang="en-US" altLang="en-US" sz="3200" b="1" baseline="-25000">
                <a:solidFill>
                  <a:srgbClr val="FF0000"/>
                </a:solidFill>
              </a:rPr>
              <a:t>l</a:t>
            </a:r>
            <a:endParaRPr lang="en-US" altLang="en-US" sz="3200" b="1" i="1" baseline="-25000">
              <a:solidFill>
                <a:srgbClr val="FF0000"/>
              </a:solidFill>
            </a:endParaRPr>
          </a:p>
        </p:txBody>
      </p:sp>
      <p:sp>
        <p:nvSpPr>
          <p:cNvPr id="67588" name="Rectangle 3"/>
          <p:cNvSpPr>
            <a:spLocks noGrp="1" noChangeArrowheads="1"/>
          </p:cNvSpPr>
          <p:nvPr>
            <p:ph type="body" sz="half" idx="1"/>
          </p:nvPr>
        </p:nvSpPr>
        <p:spPr>
          <a:xfrm>
            <a:off x="1676400" y="914400"/>
            <a:ext cx="8991600" cy="1600200"/>
          </a:xfrm>
        </p:spPr>
        <p:txBody>
          <a:bodyPr/>
          <a:lstStyle/>
          <a:p>
            <a:pPr eaLnBrk="1" hangingPunct="1"/>
            <a:r>
              <a:rPr lang="en-US" altLang="en-US" sz="2400" b="1"/>
              <a:t>Orbitals with the same value of </a:t>
            </a:r>
            <a:r>
              <a:rPr lang="en-US" altLang="en-US" sz="2400" b="1" i="1"/>
              <a:t>n</a:t>
            </a:r>
            <a:r>
              <a:rPr lang="en-US" altLang="en-US" sz="2400" b="1"/>
              <a:t> form a shell: K, L, M, …</a:t>
            </a:r>
          </a:p>
          <a:p>
            <a:pPr eaLnBrk="1" hangingPunct="1"/>
            <a:r>
              <a:rPr lang="en-US" altLang="en-US" sz="2800"/>
              <a:t>Different orbital types within a shell are </a:t>
            </a:r>
            <a:r>
              <a:rPr lang="en-US" altLang="en-US" sz="2800" b="1"/>
              <a:t>subshells</a:t>
            </a:r>
            <a:r>
              <a:rPr lang="en-US" altLang="en-US" sz="2800"/>
              <a:t>.</a:t>
            </a:r>
          </a:p>
        </p:txBody>
      </p:sp>
      <p:pic>
        <p:nvPicPr>
          <p:cNvPr id="67589" name="Picture 11" descr="06_02_Table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09800"/>
            <a:ext cx="75819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Rectangle 1"/>
          <p:cNvSpPr>
            <a:spLocks noChangeArrowheads="1"/>
          </p:cNvSpPr>
          <p:nvPr/>
        </p:nvSpPr>
        <p:spPr bwMode="auto">
          <a:xfrm>
            <a:off x="3230564" y="1843088"/>
            <a:ext cx="5653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000" b="1">
                <a:solidFill>
                  <a:srgbClr val="FF0000"/>
                </a:solidFill>
              </a:rPr>
              <a:t>SUBSHELL: (s,p,d,f) &amp; ORBITALS in SHELL</a:t>
            </a:r>
            <a:endParaRPr lang="en-US" altLang="en-US" sz="2000" b="1">
              <a:solidFill>
                <a:srgbClr val="C82E32"/>
              </a:solidFill>
            </a:endParaRPr>
          </a:p>
        </p:txBody>
      </p:sp>
      <p:sp>
        <p:nvSpPr>
          <p:cNvPr id="67591" name="Rectangle 1"/>
          <p:cNvSpPr>
            <a:spLocks noChangeArrowheads="1"/>
          </p:cNvSpPr>
          <p:nvPr/>
        </p:nvSpPr>
        <p:spPr bwMode="auto">
          <a:xfrm>
            <a:off x="9056688" y="3132138"/>
            <a:ext cx="129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C82E32"/>
                </a:solidFill>
              </a:rPr>
              <a:t>No.e-</a:t>
            </a:r>
          </a:p>
        </p:txBody>
      </p:sp>
      <p:sp>
        <p:nvSpPr>
          <p:cNvPr id="67592" name="Rectangle 2"/>
          <p:cNvSpPr>
            <a:spLocks noChangeArrowheads="1"/>
          </p:cNvSpPr>
          <p:nvPr/>
        </p:nvSpPr>
        <p:spPr bwMode="auto">
          <a:xfrm>
            <a:off x="9426576" y="3594101"/>
            <a:ext cx="4413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1800" b="1">
                <a:solidFill>
                  <a:srgbClr val="C82E32"/>
                </a:solidFill>
              </a:rPr>
              <a:t>2</a:t>
            </a:r>
          </a:p>
          <a:p>
            <a:pPr algn="ctr" eaLnBrk="0" fontAlgn="base" hangingPunct="0">
              <a:spcBef>
                <a:spcPct val="0"/>
              </a:spcBef>
              <a:spcAft>
                <a:spcPct val="0"/>
              </a:spcAft>
              <a:buFontTx/>
              <a:buNone/>
            </a:pPr>
            <a:endParaRPr lang="en-US" altLang="en-US" sz="1800" b="1">
              <a:solidFill>
                <a:srgbClr val="C82E32"/>
              </a:solidFill>
            </a:endParaRPr>
          </a:p>
          <a:p>
            <a:pPr algn="ctr" eaLnBrk="0" fontAlgn="base" hangingPunct="0">
              <a:spcBef>
                <a:spcPct val="0"/>
              </a:spcBef>
              <a:spcAft>
                <a:spcPct val="0"/>
              </a:spcAft>
              <a:buFontTx/>
              <a:buNone/>
            </a:pPr>
            <a:r>
              <a:rPr lang="en-US" altLang="en-US" sz="1800" b="1">
                <a:solidFill>
                  <a:srgbClr val="C82E32"/>
                </a:solidFill>
              </a:rPr>
              <a:t>8</a:t>
            </a:r>
          </a:p>
          <a:p>
            <a:pPr algn="ctr" eaLnBrk="0" fontAlgn="base" hangingPunct="0">
              <a:spcBef>
                <a:spcPct val="0"/>
              </a:spcBef>
              <a:spcAft>
                <a:spcPct val="0"/>
              </a:spcAft>
              <a:buFontTx/>
              <a:buNone/>
            </a:pPr>
            <a:endParaRPr lang="en-US" altLang="en-US" sz="1800" b="1">
              <a:solidFill>
                <a:srgbClr val="C82E32"/>
              </a:solidFill>
            </a:endParaRPr>
          </a:p>
          <a:p>
            <a:pPr algn="ctr" eaLnBrk="0" fontAlgn="base" hangingPunct="0">
              <a:spcBef>
                <a:spcPct val="0"/>
              </a:spcBef>
              <a:spcAft>
                <a:spcPct val="0"/>
              </a:spcAft>
              <a:buFontTx/>
              <a:buNone/>
            </a:pPr>
            <a:endParaRPr lang="en-US" altLang="en-US" sz="1800" b="1">
              <a:solidFill>
                <a:srgbClr val="C82E32"/>
              </a:solidFill>
            </a:endParaRPr>
          </a:p>
          <a:p>
            <a:pPr algn="ctr" eaLnBrk="0" fontAlgn="base" hangingPunct="0">
              <a:spcBef>
                <a:spcPct val="0"/>
              </a:spcBef>
              <a:spcAft>
                <a:spcPct val="0"/>
              </a:spcAft>
              <a:buFontTx/>
              <a:buNone/>
            </a:pPr>
            <a:r>
              <a:rPr lang="en-US" altLang="en-US" sz="1800" b="1">
                <a:solidFill>
                  <a:srgbClr val="C82E32"/>
                </a:solidFill>
              </a:rPr>
              <a:t>18</a:t>
            </a:r>
          </a:p>
          <a:p>
            <a:pPr algn="ctr" eaLnBrk="0" fontAlgn="base" hangingPunct="0">
              <a:spcBef>
                <a:spcPct val="0"/>
              </a:spcBef>
              <a:spcAft>
                <a:spcPct val="0"/>
              </a:spcAft>
              <a:buFontTx/>
              <a:buNone/>
            </a:pPr>
            <a:endParaRPr lang="en-US" altLang="en-US" sz="1800" b="1">
              <a:solidFill>
                <a:srgbClr val="C82E32"/>
              </a:solidFill>
            </a:endParaRPr>
          </a:p>
          <a:p>
            <a:pPr algn="ctr" eaLnBrk="0" fontAlgn="base" hangingPunct="0">
              <a:spcBef>
                <a:spcPct val="0"/>
              </a:spcBef>
              <a:spcAft>
                <a:spcPct val="0"/>
              </a:spcAft>
              <a:buFontTx/>
              <a:buNone/>
            </a:pPr>
            <a:endParaRPr lang="en-US" altLang="en-US" sz="1800" b="1">
              <a:solidFill>
                <a:srgbClr val="C82E32"/>
              </a:solidFill>
            </a:endParaRPr>
          </a:p>
          <a:p>
            <a:pPr algn="ctr" eaLnBrk="0" fontAlgn="base" hangingPunct="0">
              <a:spcBef>
                <a:spcPct val="0"/>
              </a:spcBef>
              <a:spcAft>
                <a:spcPct val="0"/>
              </a:spcAft>
              <a:buFontTx/>
              <a:buNone/>
            </a:pPr>
            <a:endParaRPr lang="en-US" altLang="en-US" sz="1800" b="1">
              <a:solidFill>
                <a:srgbClr val="C82E32"/>
              </a:solidFill>
            </a:endParaRPr>
          </a:p>
          <a:p>
            <a:pPr algn="ctr" eaLnBrk="0" fontAlgn="base" hangingPunct="0">
              <a:spcBef>
                <a:spcPct val="0"/>
              </a:spcBef>
              <a:spcAft>
                <a:spcPct val="0"/>
              </a:spcAft>
              <a:buFontTx/>
              <a:buNone/>
            </a:pPr>
            <a:r>
              <a:rPr lang="en-US" altLang="en-US" sz="1800" b="1">
                <a:solidFill>
                  <a:srgbClr val="C82E32"/>
                </a:solidFill>
              </a:rPr>
              <a:t>32</a:t>
            </a:r>
          </a:p>
        </p:txBody>
      </p:sp>
      <p:sp>
        <p:nvSpPr>
          <p:cNvPr id="67593" name="Rectangle 3"/>
          <p:cNvSpPr>
            <a:spLocks noChangeArrowheads="1"/>
          </p:cNvSpPr>
          <p:nvPr/>
        </p:nvSpPr>
        <p:spPr bwMode="auto">
          <a:xfrm>
            <a:off x="1493838" y="2997201"/>
            <a:ext cx="919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C82E32"/>
                </a:solidFill>
              </a:rPr>
              <a:t>Shell</a:t>
            </a:r>
          </a:p>
        </p:txBody>
      </p:sp>
      <p:sp>
        <p:nvSpPr>
          <p:cNvPr id="67594" name="Rectangle 9"/>
          <p:cNvSpPr>
            <a:spLocks noChangeArrowheads="1"/>
          </p:cNvSpPr>
          <p:nvPr/>
        </p:nvSpPr>
        <p:spPr bwMode="auto">
          <a:xfrm>
            <a:off x="1765301" y="3484563"/>
            <a:ext cx="37782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1800" b="1">
                <a:solidFill>
                  <a:srgbClr val="C82E32"/>
                </a:solidFill>
              </a:rPr>
              <a:t>K</a:t>
            </a:r>
          </a:p>
          <a:p>
            <a:pPr algn="ctr" eaLnBrk="0" fontAlgn="base" hangingPunct="0">
              <a:spcBef>
                <a:spcPct val="0"/>
              </a:spcBef>
              <a:spcAft>
                <a:spcPct val="0"/>
              </a:spcAft>
              <a:buFontTx/>
              <a:buNone/>
            </a:pPr>
            <a:r>
              <a:rPr lang="en-US" altLang="en-US" sz="2000" b="1">
                <a:solidFill>
                  <a:srgbClr val="C82E32"/>
                </a:solidFill>
              </a:rPr>
              <a:t>L</a:t>
            </a:r>
          </a:p>
          <a:p>
            <a:pPr algn="ctr" eaLnBrk="0" fontAlgn="base" hangingPunct="0">
              <a:spcBef>
                <a:spcPct val="0"/>
              </a:spcBef>
              <a:spcAft>
                <a:spcPct val="0"/>
              </a:spcAft>
              <a:buFontTx/>
              <a:buNone/>
            </a:pPr>
            <a:endParaRPr lang="en-US" altLang="en-US" sz="800" b="1">
              <a:solidFill>
                <a:srgbClr val="C82E32"/>
              </a:solidFill>
            </a:endParaRPr>
          </a:p>
          <a:p>
            <a:pPr algn="ctr" eaLnBrk="0" fontAlgn="base" hangingPunct="0">
              <a:spcBef>
                <a:spcPct val="0"/>
              </a:spcBef>
              <a:spcAft>
                <a:spcPct val="0"/>
              </a:spcAft>
              <a:buFontTx/>
              <a:buNone/>
            </a:pPr>
            <a:endParaRPr lang="en-US" altLang="en-US" sz="800" b="1">
              <a:solidFill>
                <a:srgbClr val="C82E32"/>
              </a:solidFill>
            </a:endParaRPr>
          </a:p>
          <a:p>
            <a:pPr algn="ctr" eaLnBrk="0" fontAlgn="base" hangingPunct="0">
              <a:spcBef>
                <a:spcPct val="0"/>
              </a:spcBef>
              <a:spcAft>
                <a:spcPct val="0"/>
              </a:spcAft>
              <a:buFontTx/>
              <a:buNone/>
            </a:pPr>
            <a:endParaRPr lang="en-US" altLang="en-US" sz="800" b="1">
              <a:solidFill>
                <a:srgbClr val="C82E32"/>
              </a:solidFill>
            </a:endParaRPr>
          </a:p>
          <a:p>
            <a:pPr algn="ctr" eaLnBrk="0" fontAlgn="base" hangingPunct="0">
              <a:spcBef>
                <a:spcPct val="0"/>
              </a:spcBef>
              <a:spcAft>
                <a:spcPct val="0"/>
              </a:spcAft>
              <a:buFontTx/>
              <a:buNone/>
            </a:pPr>
            <a:r>
              <a:rPr lang="en-US" altLang="en-US" sz="1800" b="1">
                <a:solidFill>
                  <a:srgbClr val="C82E32"/>
                </a:solidFill>
              </a:rPr>
              <a:t>M</a:t>
            </a:r>
          </a:p>
          <a:p>
            <a:pPr algn="ctr" eaLnBrk="0" fontAlgn="base" hangingPunct="0">
              <a:spcBef>
                <a:spcPct val="0"/>
              </a:spcBef>
              <a:spcAft>
                <a:spcPct val="0"/>
              </a:spcAft>
              <a:buFontTx/>
              <a:buNone/>
            </a:pPr>
            <a:endParaRPr lang="en-US" altLang="en-US" sz="1600" b="1">
              <a:solidFill>
                <a:srgbClr val="C82E32"/>
              </a:solidFill>
            </a:endParaRPr>
          </a:p>
          <a:p>
            <a:pPr algn="ctr" eaLnBrk="0" fontAlgn="base" hangingPunct="0">
              <a:spcBef>
                <a:spcPct val="0"/>
              </a:spcBef>
              <a:spcAft>
                <a:spcPct val="0"/>
              </a:spcAft>
              <a:buFontTx/>
              <a:buNone/>
            </a:pPr>
            <a:endParaRPr lang="en-US" altLang="en-US" sz="800" b="1">
              <a:solidFill>
                <a:srgbClr val="C82E32"/>
              </a:solidFill>
            </a:endParaRPr>
          </a:p>
          <a:p>
            <a:pPr algn="ctr" eaLnBrk="0" fontAlgn="base" hangingPunct="0">
              <a:spcBef>
                <a:spcPct val="0"/>
              </a:spcBef>
              <a:spcAft>
                <a:spcPct val="0"/>
              </a:spcAft>
              <a:buFontTx/>
              <a:buNone/>
            </a:pPr>
            <a:endParaRPr lang="en-US" altLang="en-US" sz="800" b="1">
              <a:solidFill>
                <a:srgbClr val="C82E32"/>
              </a:solidFill>
            </a:endParaRPr>
          </a:p>
          <a:p>
            <a:pPr algn="ctr" eaLnBrk="0" fontAlgn="base" hangingPunct="0">
              <a:spcBef>
                <a:spcPct val="0"/>
              </a:spcBef>
              <a:spcAft>
                <a:spcPct val="0"/>
              </a:spcAft>
              <a:buFontTx/>
              <a:buNone/>
            </a:pPr>
            <a:endParaRPr lang="en-US" altLang="en-US" sz="800" b="1">
              <a:solidFill>
                <a:srgbClr val="C82E32"/>
              </a:solidFill>
            </a:endParaRPr>
          </a:p>
          <a:p>
            <a:pPr algn="ctr" eaLnBrk="0" fontAlgn="base" hangingPunct="0">
              <a:spcBef>
                <a:spcPct val="0"/>
              </a:spcBef>
              <a:spcAft>
                <a:spcPct val="0"/>
              </a:spcAft>
              <a:buFontTx/>
              <a:buNone/>
            </a:pPr>
            <a:r>
              <a:rPr lang="en-US" altLang="en-US" sz="1800" b="1">
                <a:solidFill>
                  <a:srgbClr val="C82E32"/>
                </a:solidFill>
              </a:rPr>
              <a:t>N</a:t>
            </a:r>
          </a:p>
        </p:txBody>
      </p:sp>
    </p:spTree>
    <p:extLst>
      <p:ext uri="{BB962C8B-B14F-4D97-AF65-F5344CB8AC3E}">
        <p14:creationId xmlns:p14="http://schemas.microsoft.com/office/powerpoint/2010/main" val="294093702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1511300" y="461963"/>
            <a:ext cx="9144000" cy="6172200"/>
          </a:xfrm>
        </p:spPr>
        <p:txBody>
          <a:bodyPr/>
          <a:lstStyle/>
          <a:p>
            <a:pPr eaLnBrk="1" hangingPunct="1"/>
            <a:r>
              <a:rPr lang="en-US" altLang="en-US" sz="2600" b="1"/>
              <a:t>The principal quantum number, “</a:t>
            </a:r>
            <a:r>
              <a:rPr lang="en-US" altLang="en-US" sz="2600" b="1" i="1"/>
              <a:t>n”</a:t>
            </a:r>
            <a:r>
              <a:rPr lang="en-US" altLang="en-US" sz="2600" b="1"/>
              <a:t>, describes the energy level on which the orbital resides. The values of “</a:t>
            </a:r>
            <a:r>
              <a:rPr lang="en-US" altLang="en-US" sz="2600" b="1" i="1"/>
              <a:t>n”</a:t>
            </a:r>
            <a:r>
              <a:rPr lang="en-US" altLang="en-US" sz="2600" b="1"/>
              <a:t> are integers≥ 1.</a:t>
            </a:r>
          </a:p>
          <a:p>
            <a:pPr eaLnBrk="1" hangingPunct="1"/>
            <a:r>
              <a:rPr lang="en-US" altLang="en-US" sz="2600" b="1"/>
              <a:t>n is like a shell number where electrons most likely to orbit the nucleus (n=1 K-shell, n=2 L-shell, n=3 M-shell, n=4 L-shell etc.) </a:t>
            </a:r>
          </a:p>
          <a:p>
            <a:pPr eaLnBrk="1" hangingPunct="1"/>
            <a:r>
              <a:rPr lang="en-US" altLang="en-US" sz="2600" b="1">
                <a:solidFill>
                  <a:srgbClr val="FF0000"/>
                </a:solidFill>
              </a:rPr>
              <a:t>The shell with Principal Quantum Number “n” has exactly “n” subshells of designated orbitals s, p, d, f. </a:t>
            </a:r>
            <a:r>
              <a:rPr lang="en-US" altLang="en-US" sz="2600" b="1"/>
              <a:t>[K-shell has 1-subshell 1s (1-orbital)], [L-shell has 2subshells 2s,2p (4-orbitals)], [M-shell has 3subshells 3s,3p,3d (9-orbitals)], [N-shell has 4-subshells 4s,4p,4d,4f (16-orbitals)].  </a:t>
            </a:r>
            <a:r>
              <a:rPr lang="en-US" altLang="en-US" sz="2600" b="1">
                <a:solidFill>
                  <a:srgbClr val="FF0066"/>
                </a:solidFill>
              </a:rPr>
              <a:t>Each shell has n</a:t>
            </a:r>
            <a:r>
              <a:rPr lang="en-US" altLang="en-US" sz="2600" b="1" baseline="30000">
                <a:solidFill>
                  <a:srgbClr val="FF0066"/>
                </a:solidFill>
              </a:rPr>
              <a:t>2</a:t>
            </a:r>
            <a:r>
              <a:rPr lang="en-US" altLang="en-US" sz="2600" b="1">
                <a:solidFill>
                  <a:srgbClr val="FF0066"/>
                </a:solidFill>
              </a:rPr>
              <a:t> orbitals. </a:t>
            </a:r>
            <a:r>
              <a:rPr lang="en-US" altLang="en-US" sz="2600" b="1"/>
              <a:t>Subshells are set of orbitals that have same“n” &amp; “l” values (ie n = 1 has one “s” orbital, n=3 has 9 orbitals of one “s” three “p” &amp; 5 “d” orbitals).</a:t>
            </a:r>
          </a:p>
        </p:txBody>
      </p:sp>
      <p:sp>
        <p:nvSpPr>
          <p:cNvPr id="69635" name="Rectangle 4"/>
          <p:cNvSpPr>
            <a:spLocks noChangeArrowheads="1"/>
          </p:cNvSpPr>
          <p:nvPr/>
        </p:nvSpPr>
        <p:spPr bwMode="auto">
          <a:xfrm>
            <a:off x="4267201" y="1"/>
            <a:ext cx="2720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r>
              <a:rPr lang="en-US" altLang="en-US" sz="2400" b="1">
                <a:solidFill>
                  <a:srgbClr val="C82E32"/>
                </a:solidFill>
              </a:rPr>
              <a:t>Summary: n, l, </a:t>
            </a:r>
            <a:r>
              <a:rPr lang="en-US" altLang="en-US" sz="2400" b="1" i="1">
                <a:solidFill>
                  <a:srgbClr val="C82E32"/>
                </a:solidFill>
              </a:rPr>
              <a:t>m</a:t>
            </a:r>
            <a:r>
              <a:rPr lang="en-US" altLang="en-US" sz="2400" b="1" i="1" baseline="-25000">
                <a:solidFill>
                  <a:srgbClr val="C82E32"/>
                </a:solidFill>
              </a:rPr>
              <a:t>l</a:t>
            </a:r>
            <a:endParaRPr lang="en-US" altLang="en-US" sz="2400" b="1">
              <a:solidFill>
                <a:srgbClr val="C82E32"/>
              </a:solidFill>
            </a:endParaRPr>
          </a:p>
        </p:txBody>
      </p:sp>
    </p:spTree>
    <p:extLst>
      <p:ext uri="{BB962C8B-B14F-4D97-AF65-F5344CB8AC3E}">
        <p14:creationId xmlns:p14="http://schemas.microsoft.com/office/powerpoint/2010/main" val="226125961"/>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IIW_TYPE_CAPTION" val="Picture 2"/>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IIW_NOTES_FOOTER"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C82E32"/>
            </a:solidFill>
            <a:effectLst/>
            <a:latin typeface="Arial" charset="0"/>
            <a:ea typeface="ＭＳ Ｐゴシック"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C82E32"/>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1127</Words>
  <Application>Microsoft Office PowerPoint</Application>
  <PresentationFormat>Widescreen</PresentationFormat>
  <Paragraphs>123</Paragraphs>
  <Slides>12</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ＭＳ Ｐゴシック</vt:lpstr>
      <vt:lpstr>宋体</vt:lpstr>
      <vt:lpstr>Arial</vt:lpstr>
      <vt:lpstr>Calibri</vt:lpstr>
      <vt:lpstr>Calibri Light</vt:lpstr>
      <vt:lpstr>Times New Roman</vt:lpstr>
      <vt:lpstr>Office Theme</vt:lpstr>
      <vt:lpstr>Blank Presentation</vt:lpstr>
      <vt:lpstr>THE THREE QUANTUM NUMBERS </vt:lpstr>
      <vt:lpstr>Principal Quantum Number (n)</vt:lpstr>
      <vt:lpstr>PowerPoint Presentation</vt:lpstr>
      <vt:lpstr>Angular Momentum Quantum Number  (l = n - 1) </vt:lpstr>
      <vt:lpstr>Angular Momentum Quantum Number (l)</vt:lpstr>
      <vt:lpstr>Magnetic Quantum Number (ml)</vt:lpstr>
      <vt:lpstr>SUMMARY OF THE THREE QUANTUM NUMBERS </vt:lpstr>
      <vt:lpstr>THREE QUANTUM NUMBERS DESCRIBING ELECTRON ORBITAL (e- CLOUD) SHAPE: n, l, ml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THREE QUANTUM NUMBERS </dc:title>
  <dc:creator>Thomas Hamade</dc:creator>
  <cp:lastModifiedBy>Thomas Hamade</cp:lastModifiedBy>
  <cp:revision>1</cp:revision>
  <dcterms:created xsi:type="dcterms:W3CDTF">2015-10-11T17:38:36Z</dcterms:created>
  <dcterms:modified xsi:type="dcterms:W3CDTF">2015-10-11T17:39:26Z</dcterms:modified>
</cp:coreProperties>
</file>