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2FDCF-C941-446F-AA9E-327AA30EB10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228-A916-471D-B24A-87302777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Massive point with charge</a:t>
            </a:r>
          </a:p>
          <a:p>
            <a:r>
              <a:rPr lang="en-US" altLang="zh-CN" dirty="0"/>
              <a:t>Charge unit</a:t>
            </a:r>
          </a:p>
          <a:p>
            <a:r>
              <a:rPr lang="en-US" altLang="zh-CN" dirty="0"/>
              <a:t>You can’t create</a:t>
            </a:r>
            <a:r>
              <a:rPr lang="en-US" altLang="zh-CN" baseline="0" dirty="0"/>
              <a:t> nor eliminate</a:t>
            </a:r>
          </a:p>
          <a:p>
            <a:r>
              <a:rPr lang="en-US" altLang="zh-CN" baseline="0" dirty="0"/>
              <a:t>Object with same sign charge will repulse each other while object with opposite sign charge will attract each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25AF-C2ED-40F3-9687-82F49C991A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3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calculate the exact force between charge</a:t>
            </a:r>
            <a:r>
              <a:rPr lang="en-US" altLang="zh-CN" baseline="0" dirty="0"/>
              <a:t> points, we use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25AF-C2ED-40F3-9687-82F49C991A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6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Definition formula of electric field</a:t>
            </a:r>
          </a:p>
          <a:p>
            <a:r>
              <a:rPr lang="en-US" altLang="zh-CN" dirty="0"/>
              <a:t>Determinant formula of electric field</a:t>
            </a:r>
          </a:p>
          <a:p>
            <a:r>
              <a:rPr lang="en-US" altLang="zh-CN" dirty="0"/>
              <a:t>Once we know the magnitude and direction of charge point’s electric field,</a:t>
            </a:r>
            <a:r>
              <a:rPr lang="en-US" altLang="zh-CN" baseline="0" dirty="0"/>
              <a:t> we can add these vectors independently.</a:t>
            </a:r>
          </a:p>
          <a:p>
            <a:r>
              <a:rPr lang="en-US" altLang="zh-CN" baseline="0" dirty="0"/>
              <a:t>So we can calculate the electric field of simple object</a:t>
            </a:r>
          </a:p>
          <a:p>
            <a:r>
              <a:rPr lang="en-US" altLang="zh-CN" baseline="0" dirty="0"/>
              <a:t>For superposition method, I think you will learn it in VE215 as well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25AF-C2ED-40F3-9687-82F49C991A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Adopt</a:t>
            </a:r>
            <a:r>
              <a:rPr lang="en-US" altLang="zh-CN" baseline="0" dirty="0"/>
              <a:t> the superposition method, the electric field of ring, rod and disk can be calculated through integration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25AF-C2ED-40F3-9687-82F49C991A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features of the electric field 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25AF-C2ED-40F3-9687-82F49C991A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4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Regard</a:t>
            </a:r>
            <a:r>
              <a:rPr lang="en-US" altLang="zh-CN" baseline="0" dirty="0"/>
              <a:t> electric dipoles simply as two charge points with opposite sign charge put in electric field 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25AF-C2ED-40F3-9687-82F49C991A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8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en-US" altLang="zh-CN" baseline="0" dirty="0"/>
              <a:t> is the summary of objects’ electric field, electric potential and electric energy</a:t>
            </a:r>
          </a:p>
          <a:p>
            <a:r>
              <a:rPr lang="en-US" altLang="zh-CN" baseline="0" dirty="0"/>
              <a:t>You will encounter these objects many times, we highly recommend you to prove these one by one by yourselves.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25AF-C2ED-40F3-9687-82F49C991A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8102E-BABD-4105-AF09-17665D517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C25B93-828F-42D3-BB82-2E6BA6C38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EC96D-0DC7-42AA-8B85-78BA4606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4A14E-EFFE-40C9-9A9B-C5491FF0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2AE03-D79B-40F5-B5A9-F81889C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3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2E6DE-4AA7-42AD-9B26-2892010D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F4ED2-4AE0-4E27-AB8A-3BE41C46E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C8589-1206-4DEB-8453-B12C3084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F18E-3F3E-44AE-BED7-35B43AFF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A32DE-AD53-454C-A809-4A11AA4F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1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C76CC-8F3B-4762-B67F-69DD3645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44E20-B1AA-4DF3-998E-60AB1EEC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14ADD-300C-46AC-A334-9AA0D504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5C96D-B22C-4067-8463-C2B00ED3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1399B-E52F-4465-8574-0E8EF96D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3A53-3B90-4E3C-93DF-52C53288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04ED1-625D-4904-B92E-99588C4A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63A98-F412-4129-B530-885A60F9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0D4B2-8B49-44B0-9D68-8B59F16D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2E4C-6B41-4412-BE05-24D920AE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49901-C280-42B5-AA22-BFEA172B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079A5-B12A-4222-985B-C33B6422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45833-5922-4C0D-8489-0D8EEE39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6CFDC-B8C9-4522-B67C-0CC2061A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F0EF6-B32E-4E4A-9C64-2F0B7445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05EE-C184-40C4-84C5-BF5BE651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275AC-92C7-4500-BA66-00488CED6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9D7D3-6279-4D7A-9CA8-79A26994E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9AF8F-D02A-4F61-B78B-03FB27AE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750B0-D39D-41B1-AA07-DF3AB9DE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6E91D-2568-48B6-9273-DD5D273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6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42A4-86C6-4A57-A182-D656A0E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537B5-FA79-4E8F-9385-29687806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758FE-DDB8-4D4B-BA09-BD6F407C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08714E-15A3-4591-A0BF-F80DF697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27EE44-1593-449A-B64C-E5BAC1319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0D144-1B13-46F2-825F-C150AA15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1E9457-452C-4A52-8966-D292F5BD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EB284-CF1E-45E5-BFDB-CF578F28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44CB2-2B1C-4F56-A23F-028865AB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5F951-3857-429E-B6E2-F2C3BC23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5C09F-4392-4653-868B-3C7B6E4D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25FE5-7B0F-48C1-8E17-6B473FB9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88AF8-164C-4E92-9751-F528B720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DC97F7-6329-4D33-8F34-2C67F675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6588E-382F-4B00-B4C0-CCD908CC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8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EA31-57FF-43CE-9DC6-9DBC7E14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AC51-2C87-445D-A8BE-4D43D0EF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A8AB6-20D6-4CF8-B7C1-7F33665D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69FAD-927B-44A1-9263-94DFE8BF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57737-3948-47A0-9B76-08FA5404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5354D-AAC8-4833-ADA7-82F5CC9C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3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9D5D-85DB-495B-8C0B-A4BA33DD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6924E-3EAA-4B42-AE95-6F1B52CCF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647EB-55FE-46AB-A0DF-D75DCD5F8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19487-52C7-41E8-8004-B98EACD4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0457B-DC9F-4309-A540-67615B70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28E26-230F-4F84-953C-70D3729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2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B95667-AE97-4A82-8DEF-7B565DCC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DE7C3-5879-4A61-B2B8-D4AE8030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B7812-B58B-471C-B32E-A7DEB2D9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7BD9-D892-4525-A58F-CBE58B1CC45F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89964-4BD8-4FFF-ABA9-A5FAEBED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6A611-35E0-4F61-AE21-DDF0A5CAB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576B-A850-4B77-92E2-33F4976A2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4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51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23" y="-82713"/>
            <a:ext cx="6005388" cy="6801284"/>
          </a:xfrm>
        </p:spPr>
      </p:pic>
    </p:spTree>
    <p:extLst>
      <p:ext uri="{BB962C8B-B14F-4D97-AF65-F5344CB8AC3E}">
        <p14:creationId xmlns:p14="http://schemas.microsoft.com/office/powerpoint/2010/main" val="351059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93" y="0"/>
            <a:ext cx="612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60" y="502462"/>
            <a:ext cx="8283452" cy="52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8F755-B85E-406F-AAFD-0ABC1539D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22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8F69D-D862-4BC0-84B6-BBD1A9594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Yangtao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9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A899-040F-4B8F-B2E3-76A86FC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6" y="91733"/>
            <a:ext cx="10515600" cy="1325563"/>
          </a:xfrm>
        </p:spPr>
        <p:txBody>
          <a:bodyPr/>
          <a:lstStyle/>
          <a:p>
            <a:r>
              <a:rPr lang="en-US" altLang="zh-CN" dirty="0"/>
              <a:t>Electric flux ~ electric line</a:t>
            </a:r>
            <a:endParaRPr lang="zh-CN" altLang="en-US" dirty="0"/>
          </a:p>
        </p:txBody>
      </p:sp>
      <p:pic>
        <p:nvPicPr>
          <p:cNvPr id="5" name="内容占位符 4" descr="图片包含 物体&#10;&#10;已生成极高可信度的说明">
            <a:extLst>
              <a:ext uri="{FF2B5EF4-FFF2-40B4-BE49-F238E27FC236}">
                <a16:creationId xmlns:a16="http://schemas.microsoft.com/office/drawing/2014/main" id="{C4A90557-0E82-4123-8F58-CEE652888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6" y="1417296"/>
            <a:ext cx="10515600" cy="3037537"/>
          </a:xfrm>
        </p:spPr>
      </p:pic>
      <p:pic>
        <p:nvPicPr>
          <p:cNvPr id="7" name="图片 6" descr="图片包含 地图, 文字&#10;&#10;已生成极高可信度的说明">
            <a:extLst>
              <a:ext uri="{FF2B5EF4-FFF2-40B4-BE49-F238E27FC236}">
                <a16:creationId xmlns:a16="http://schemas.microsoft.com/office/drawing/2014/main" id="{816EF602-C24C-48CE-B79C-377E2BEB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6" y="3936340"/>
            <a:ext cx="10059272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A522-E25C-4E21-A9CB-F0ED8D94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屏幕截图&#10;&#10;已生成高可信度的说明">
            <a:extLst>
              <a:ext uri="{FF2B5EF4-FFF2-40B4-BE49-F238E27FC236}">
                <a16:creationId xmlns:a16="http://schemas.microsoft.com/office/drawing/2014/main" id="{C131C011-5024-4170-98DA-1CD0F32B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32" y="2208951"/>
            <a:ext cx="7750212" cy="23395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E5746F-6606-44E2-A807-2AF592D77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6" y="365125"/>
            <a:ext cx="2605176" cy="62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5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CA32-5391-41B4-BA55-E8239748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Electric flux</a:t>
            </a:r>
            <a:endParaRPr lang="zh-CN" altLang="en-US" dirty="0"/>
          </a:p>
        </p:txBody>
      </p:sp>
      <p:pic>
        <p:nvPicPr>
          <p:cNvPr id="5" name="内容占位符 4" descr="图片包含 文字, 地图&#10;&#10;已生成高可信度的说明">
            <a:extLst>
              <a:ext uri="{FF2B5EF4-FFF2-40B4-BE49-F238E27FC236}">
                <a16:creationId xmlns:a16="http://schemas.microsoft.com/office/drawing/2014/main" id="{38A59251-3BD6-429F-87F1-A034BB95D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129"/>
            <a:ext cx="7757832" cy="29568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D1063E-1B40-42B1-A79C-8F45A619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21964"/>
            <a:ext cx="4694327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E6131-FFE7-4E5F-AB72-8AD57289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 law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783E92-D469-4D26-9B5D-4B0094CC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460"/>
            <a:ext cx="8842708" cy="85990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D88908-640A-4238-8522-CD0A736EE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7820"/>
            <a:ext cx="8842708" cy="716589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E9E2FC94-A836-425D-AB72-1D8D4F08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6239"/>
            <a:ext cx="8842708" cy="21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06D1-CC9D-4F1E-86D8-2F78F2D3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F7962B-F6CA-4F4B-BB36-D73CFC8A7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89" y="777120"/>
            <a:ext cx="4256469" cy="4948787"/>
          </a:xfrm>
        </p:spPr>
      </p:pic>
    </p:spTree>
    <p:extLst>
      <p:ext uri="{BB962C8B-B14F-4D97-AF65-F5344CB8AC3E}">
        <p14:creationId xmlns:p14="http://schemas.microsoft.com/office/powerpoint/2010/main" val="361824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9ACB-298F-494E-9D96-1ACA458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Electrostatic</a:t>
            </a:r>
            <a:endParaRPr lang="zh-CN" altLang="en-US"/>
          </a:p>
        </p:txBody>
      </p:sp>
      <p:pic>
        <p:nvPicPr>
          <p:cNvPr id="5" name="内容占位符 4" descr="图片包含 文字, 地图&#10;&#10;已生成极高可信度的说明">
            <a:extLst>
              <a:ext uri="{FF2B5EF4-FFF2-40B4-BE49-F238E27FC236}">
                <a16:creationId xmlns:a16="http://schemas.microsoft.com/office/drawing/2014/main" id="{02DA3317-527A-43DD-A0EA-FA4622AB3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41" y="103695"/>
            <a:ext cx="3370343" cy="3790414"/>
          </a:xfrm>
        </p:spPr>
      </p:pic>
      <p:pic>
        <p:nvPicPr>
          <p:cNvPr id="7" name="图片 6" descr="图片包含 文字, 地图&#10;&#10;已生成高可信度的说明">
            <a:extLst>
              <a:ext uri="{FF2B5EF4-FFF2-40B4-BE49-F238E27FC236}">
                <a16:creationId xmlns:a16="http://schemas.microsoft.com/office/drawing/2014/main" id="{63D7F436-2A86-4F55-872A-157D6707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24" y="4280170"/>
            <a:ext cx="9635387" cy="24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21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Yangtao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31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D54C1-752E-4DFC-89AA-FF2F403E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屏幕截图, 室内&#10;&#10;已生成高可信度的说明">
            <a:extLst>
              <a:ext uri="{FF2B5EF4-FFF2-40B4-BE49-F238E27FC236}">
                <a16:creationId xmlns:a16="http://schemas.microsoft.com/office/drawing/2014/main" id="{324D109D-70E2-46FB-99CF-9D217859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3" y="1583101"/>
            <a:ext cx="11336067" cy="3831026"/>
          </a:xfrm>
        </p:spPr>
      </p:pic>
    </p:spTree>
    <p:extLst>
      <p:ext uri="{BB962C8B-B14F-4D97-AF65-F5344CB8AC3E}">
        <p14:creationId xmlns:p14="http://schemas.microsoft.com/office/powerpoint/2010/main" val="207372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7613D-8527-42F0-A301-BC5BDF4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文字&#10;&#10;已生成极高可信度的说明">
            <a:extLst>
              <a:ext uri="{FF2B5EF4-FFF2-40B4-BE49-F238E27FC236}">
                <a16:creationId xmlns:a16="http://schemas.microsoft.com/office/drawing/2014/main" id="{72E409AE-B62F-42F0-9D6B-EE2DC30E5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" y="365125"/>
            <a:ext cx="10235193" cy="5894159"/>
          </a:xfrm>
        </p:spPr>
      </p:pic>
    </p:spTree>
    <p:extLst>
      <p:ext uri="{BB962C8B-B14F-4D97-AF65-F5344CB8AC3E}">
        <p14:creationId xmlns:p14="http://schemas.microsoft.com/office/powerpoint/2010/main" val="340657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D3F7C-0C47-4390-8982-E40097593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Chapter23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A1427-F185-414C-87EE-3C3666224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Yangtao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5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0D19-4B02-4CF0-8355-7CDC31E2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Electric potential energy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07666-4D04-41DD-A69F-516336FBF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93" y="3199588"/>
            <a:ext cx="6134632" cy="6096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C8B75F-ADA0-48AA-9B85-FE1DEDB2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4" y="1893060"/>
            <a:ext cx="5936494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914AA-F6EF-4B42-93FC-3FBE1FE6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41576-28A1-4F72-BEB4-03A1C023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2" y="1938667"/>
            <a:ext cx="6157494" cy="14174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D0F9E8-3594-48CC-A958-59C56D0DA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2" y="3399905"/>
            <a:ext cx="5898391" cy="5563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8821BC-7092-44E0-86EA-01AD28165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03" y="4230561"/>
            <a:ext cx="5852667" cy="556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5970CA-D418-4E40-86BD-3D4BB1A57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68" y="5061217"/>
            <a:ext cx="6172735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FBDE-98F1-45EA-8A5C-6F80C24A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00395D-612A-4CBA-AC84-FAFCC4A08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4" y="482465"/>
            <a:ext cx="10154834" cy="1208223"/>
          </a:xfrm>
          <a:prstGeom prst="rect">
            <a:avLst/>
          </a:prstGeom>
        </p:spPr>
      </p:pic>
      <p:pic>
        <p:nvPicPr>
          <p:cNvPr id="10" name="图片 9" descr="图片包含 文字, 地图&#10;&#10;已生成高可信度的说明">
            <a:extLst>
              <a:ext uri="{FF2B5EF4-FFF2-40B4-BE49-F238E27FC236}">
                <a16:creationId xmlns:a16="http://schemas.microsoft.com/office/drawing/2014/main" id="{8B5CB0F0-AF43-4E37-9060-F44D3D4B9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6733"/>
            <a:ext cx="927434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3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75AA2086-AE21-40F1-B9EE-0CF30EDE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41" y="1503411"/>
            <a:ext cx="7519480" cy="4887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8B50CB-ACC0-4688-8411-86DA3FD1B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41" y="552576"/>
            <a:ext cx="6081287" cy="8306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30440F-1A4D-4B65-B0F8-0F14AC49F6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56"/>
          <a:stretch/>
        </p:blipFill>
        <p:spPr>
          <a:xfrm>
            <a:off x="7326428" y="575438"/>
            <a:ext cx="241664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9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5F7B01-E790-4F3E-998E-736BF030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07" y="1062451"/>
            <a:ext cx="6332769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9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D3F7C-0C47-4390-8982-E40097593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Chapter24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A1427-F185-414C-87EE-3C3666224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Yangtao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60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物体&#10;&#10;已生成极高可信度的说明">
            <a:extLst>
              <a:ext uri="{FF2B5EF4-FFF2-40B4-BE49-F238E27FC236}">
                <a16:creationId xmlns:a16="http://schemas.microsoft.com/office/drawing/2014/main" id="{F6548C42-9B58-4E27-9B19-7CF4050DE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7" y="2991421"/>
            <a:ext cx="8920600" cy="13082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54E6F8-8B68-4E17-8877-140E97954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5" y="4299626"/>
            <a:ext cx="9542704" cy="1004495"/>
          </a:xfrm>
          <a:prstGeom prst="rect">
            <a:avLst/>
          </a:prstGeom>
        </p:spPr>
      </p:pic>
      <p:pic>
        <p:nvPicPr>
          <p:cNvPr id="12" name="图片 11" descr="图片包含 物体&#10;&#10;已生成极高可信度的说明">
            <a:extLst>
              <a:ext uri="{FF2B5EF4-FFF2-40B4-BE49-F238E27FC236}">
                <a16:creationId xmlns:a16="http://schemas.microsoft.com/office/drawing/2014/main" id="{A1B81651-89BD-4248-8AEA-2518358CD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1" y="719749"/>
            <a:ext cx="5761219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Electric Charge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Proton ——positive charge </a:t>
            </a:r>
          </a:p>
          <a:p>
            <a:r>
              <a:rPr lang="en-US" altLang="zh-CN" dirty="0"/>
              <a:t>Electron ——negative charge</a:t>
            </a:r>
          </a:p>
          <a:p>
            <a:r>
              <a:rPr lang="en-US" altLang="zh-CN" dirty="0"/>
              <a:t>e</a:t>
            </a:r>
          </a:p>
          <a:p>
            <a:r>
              <a:rPr lang="en-US" altLang="zh-CN" dirty="0"/>
              <a:t>Electric charge is conserved</a:t>
            </a:r>
          </a:p>
          <a:p>
            <a:r>
              <a:rPr lang="en-US" altLang="zh-CN" dirty="0"/>
              <a:t>Interaction </a:t>
            </a:r>
          </a:p>
        </p:txBody>
      </p:sp>
    </p:spTree>
    <p:extLst>
      <p:ext uri="{BB962C8B-B14F-4D97-AF65-F5344CB8AC3E}">
        <p14:creationId xmlns:p14="http://schemas.microsoft.com/office/powerpoint/2010/main" val="1868718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AE664E-24E1-4694-AA30-9DA63642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6" y="1977618"/>
            <a:ext cx="932768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58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6315CF-7554-4E52-ABD8-D5C8BA62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8" y="875491"/>
            <a:ext cx="8610980" cy="1101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D7E9A4-545D-4113-B711-311BB62E9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8" y="4346215"/>
            <a:ext cx="9125232" cy="12030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DEF8CC-0613-4736-84EB-A5D8D2EF9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62" y="2821021"/>
            <a:ext cx="8523147" cy="9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3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3D986D6D-AE36-4BD4-89F8-FF586F10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8" y="2094678"/>
            <a:ext cx="8299265" cy="2953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D8E9F8-EBD3-4EC1-BBB4-6C7EDE6F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2" y="5272390"/>
            <a:ext cx="9025224" cy="12348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338914-A916-476F-881D-F022DDAB9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91" y="460163"/>
            <a:ext cx="8808319" cy="11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Conservation and interaction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244"/>
            <a:ext cx="10515600" cy="3072156"/>
          </a:xfrm>
        </p:spPr>
      </p:pic>
    </p:spTree>
    <p:extLst>
      <p:ext uri="{BB962C8B-B14F-4D97-AF65-F5344CB8AC3E}">
        <p14:creationId xmlns:p14="http://schemas.microsoft.com/office/powerpoint/2010/main" val="138354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Coulomb’s law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35418"/>
            <a:ext cx="8279674" cy="3787163"/>
          </a:xfrm>
        </p:spPr>
      </p:pic>
      <p:sp>
        <p:nvSpPr>
          <p:cNvPr id="5" name="文本框 4"/>
          <p:cNvSpPr txBox="1"/>
          <p:nvPr/>
        </p:nvSpPr>
        <p:spPr>
          <a:xfrm>
            <a:off x="838200" y="1950720"/>
            <a:ext cx="425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Direction</a:t>
            </a:r>
          </a:p>
          <a:p>
            <a:r>
              <a:rPr lang="en-US" altLang="zh-CN" dirty="0"/>
              <a:t>Magnitude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1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Electric Field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391"/>
            <a:ext cx="7200000" cy="85714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6" y="2378001"/>
            <a:ext cx="7066667" cy="7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6389" y="3640201"/>
            <a:ext cx="553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Superposition method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81" y="3139906"/>
            <a:ext cx="4432663" cy="36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5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5" y="577442"/>
            <a:ext cx="5266667" cy="255238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62" y="1301252"/>
            <a:ext cx="5428571" cy="36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5" y="4105183"/>
            <a:ext cx="5219048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4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Electric Field line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8" y="1690688"/>
            <a:ext cx="11350976" cy="41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Electric Dipoles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" y="2086428"/>
            <a:ext cx="11698877" cy="2685144"/>
          </a:xfrm>
        </p:spPr>
      </p:pic>
    </p:spTree>
    <p:extLst>
      <p:ext uri="{BB962C8B-B14F-4D97-AF65-F5344CB8AC3E}">
        <p14:creationId xmlns:p14="http://schemas.microsoft.com/office/powerpoint/2010/main" val="118202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240</Words>
  <Application>Microsoft Office PowerPoint</Application>
  <PresentationFormat>宽屏</PresentationFormat>
  <Paragraphs>49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PowerPoint 演示文稿</vt:lpstr>
      <vt:lpstr>Chapter 21</vt:lpstr>
      <vt:lpstr>Electric Charge</vt:lpstr>
      <vt:lpstr>Conservation and interaction</vt:lpstr>
      <vt:lpstr>Coulomb’s law</vt:lpstr>
      <vt:lpstr>Electric Field</vt:lpstr>
      <vt:lpstr>PowerPoint 演示文稿</vt:lpstr>
      <vt:lpstr>Electric Field line</vt:lpstr>
      <vt:lpstr>Electric Dipoles</vt:lpstr>
      <vt:lpstr>PowerPoint 演示文稿</vt:lpstr>
      <vt:lpstr>PowerPoint 演示文稿</vt:lpstr>
      <vt:lpstr>PowerPoint 演示文稿</vt:lpstr>
      <vt:lpstr>Chapter 22</vt:lpstr>
      <vt:lpstr>Electric flux ~ electric line</vt:lpstr>
      <vt:lpstr>PowerPoint 演示文稿</vt:lpstr>
      <vt:lpstr>Electric flux</vt:lpstr>
      <vt:lpstr>Gauss law</vt:lpstr>
      <vt:lpstr>PowerPoint 演示文稿</vt:lpstr>
      <vt:lpstr>Electrostatic</vt:lpstr>
      <vt:lpstr>PowerPoint 演示文稿</vt:lpstr>
      <vt:lpstr>PowerPoint 演示文稿</vt:lpstr>
      <vt:lpstr>Chapter23</vt:lpstr>
      <vt:lpstr>Electric potential energy</vt:lpstr>
      <vt:lpstr>PowerPoint 演示文稿</vt:lpstr>
      <vt:lpstr>PowerPoint 演示文稿</vt:lpstr>
      <vt:lpstr>PowerPoint 演示文稿</vt:lpstr>
      <vt:lpstr>PowerPoint 演示文稿</vt:lpstr>
      <vt:lpstr>Chapter24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husky</dc:creator>
  <cp:lastModifiedBy>max husky</cp:lastModifiedBy>
  <cp:revision>1</cp:revision>
  <dcterms:created xsi:type="dcterms:W3CDTF">2017-11-05T11:41:46Z</dcterms:created>
  <dcterms:modified xsi:type="dcterms:W3CDTF">2017-11-05T11:45:11Z</dcterms:modified>
</cp:coreProperties>
</file>