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1689" autoAdjust="0"/>
  </p:normalViewPr>
  <p:slideViewPr>
    <p:cSldViewPr>
      <p:cViewPr varScale="1">
        <p:scale>
          <a:sx n="75" d="100"/>
          <a:sy n="75" d="100"/>
        </p:scale>
        <p:origin x="4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74623-6A4F-4F09-819E-CD053C864844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0DD9C-F9B4-4DDE-B234-08AC803B7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7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F940-9367-49BC-AB3B-1330B4C5474E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4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4CCC-44C5-4508-A792-94BEE78AA5C5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193E-05B5-4945-8390-0665A15336A5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F593-098A-4B98-9BCB-BF7E9574F3DC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5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073D-2D77-417F-9EC6-99A8385D403B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3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AADC-0BF2-4F0E-A825-22C08FA92415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2C20-B81A-4010-95AF-DCDCA8B0856B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9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630-AB66-4FF4-A041-9EF0FF3A7CD6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4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5136-8C11-44AA-B3D4-23F973F4AE1C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C702-7CFA-4951-AC28-280990C25B24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6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91E-8BC8-498A-9962-18680A6C1156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DE5E-9E8C-4483-95C3-7E4817973BD0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821B-E9A8-449F-8171-F1726777F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8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Recitation Class (Midterm 2)</a:t>
            </a:r>
            <a:br>
              <a:rPr lang="en-US" altLang="zh-CN" sz="4000" dirty="0" smtClean="0"/>
            </a:br>
            <a:r>
              <a:rPr lang="en-US" altLang="zh-CN" sz="4000" dirty="0" smtClean="0"/>
              <a:t>		— The Fourier Transform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2628" y="4129770"/>
            <a:ext cx="6400800" cy="62292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Siqi</a:t>
            </a:r>
            <a:r>
              <a:rPr lang="en-US" altLang="zh-CN" dirty="0" smtClean="0">
                <a:solidFill>
                  <a:schemeClr val="tx1"/>
                </a:solidFill>
              </a:rPr>
              <a:t> YE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67544" y="61739"/>
            <a:ext cx="8191797" cy="6017489"/>
            <a:chOff x="467544" y="61739"/>
            <a:chExt cx="8191797" cy="60174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61739"/>
              <a:ext cx="2143125" cy="21431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467544" y="1340768"/>
              <a:ext cx="6120000" cy="57940"/>
              <a:chOff x="467544" y="1484784"/>
              <a:chExt cx="6120000" cy="5794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67544" y="6021288"/>
              <a:ext cx="8191797" cy="57940"/>
              <a:chOff x="467544" y="1484784"/>
              <a:chExt cx="6120000" cy="5794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Box 12"/>
          <p:cNvSpPr txBox="1"/>
          <p:nvPr/>
        </p:nvSpPr>
        <p:spPr>
          <a:xfrm>
            <a:off x="3707904" y="521021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04/04/2018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61739"/>
            <a:ext cx="8191797" cy="6017489"/>
            <a:chOff x="467544" y="61739"/>
            <a:chExt cx="8191797" cy="60174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61739"/>
              <a:ext cx="2143125" cy="21431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467544" y="1340768"/>
              <a:ext cx="6120000" cy="57940"/>
              <a:chOff x="467544" y="1484784"/>
              <a:chExt cx="6120000" cy="5794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67544" y="6021288"/>
              <a:ext cx="8191797" cy="57940"/>
              <a:chOff x="467544" y="1484784"/>
              <a:chExt cx="6120000" cy="5794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467544" y="620688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Outline</a:t>
            </a:r>
            <a:endParaRPr lang="zh-CN" altLang="en-US" sz="4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1743855"/>
            <a:ext cx="7884368" cy="39322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19872" y="2270788"/>
            <a:ext cx="5704703" cy="55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(Absolutely </a:t>
            </a:r>
            <a:r>
              <a:rPr lang="en-US" sz="2400" dirty="0" err="1" smtClean="0">
                <a:solidFill>
                  <a:schemeClr val="accent1"/>
                </a:solidFill>
              </a:rPr>
              <a:t>Integrable</a:t>
            </a:r>
            <a:r>
              <a:rPr lang="en-US" sz="2400" dirty="0" smtClean="0">
                <a:solidFill>
                  <a:schemeClr val="accent1"/>
                </a:solidFill>
              </a:rPr>
              <a:t> / </a:t>
            </a:r>
            <a:r>
              <a:rPr lang="en-US" sz="2400" dirty="0" err="1" smtClean="0">
                <a:solidFill>
                  <a:schemeClr val="accent1"/>
                </a:solidFill>
              </a:rPr>
              <a:t>Dirichlet</a:t>
            </a:r>
            <a:r>
              <a:rPr lang="en-US" sz="2400" dirty="0" smtClean="0">
                <a:solidFill>
                  <a:schemeClr val="accent1"/>
                </a:solidFill>
              </a:rPr>
              <a:t> conditions)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61739"/>
            <a:ext cx="8191797" cy="6017489"/>
            <a:chOff x="467544" y="61739"/>
            <a:chExt cx="8191797" cy="60174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61739"/>
              <a:ext cx="2143125" cy="21431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467544" y="1340768"/>
              <a:ext cx="6120000" cy="57940"/>
              <a:chOff x="467544" y="1484784"/>
              <a:chExt cx="6120000" cy="5794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67544" y="6021288"/>
              <a:ext cx="8191797" cy="57940"/>
              <a:chOff x="467544" y="1484784"/>
              <a:chExt cx="6120000" cy="5794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467544" y="620688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CONTENTS</a:t>
            </a:r>
            <a:endParaRPr lang="zh-CN" altLang="en-US" sz="4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45"/>
          <a:stretch/>
        </p:blipFill>
        <p:spPr>
          <a:xfrm>
            <a:off x="493888" y="1412776"/>
            <a:ext cx="7884368" cy="5330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467544" y="1927300"/>
                <a:ext cx="8571104" cy="1142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zh-CN" sz="2400" dirty="0" smtClean="0">
                    <a:latin typeface="+mn-lt"/>
                  </a:rPr>
                  <a:t>Continuous-time, </a:t>
                </a:r>
                <a:r>
                  <a:rPr lang="en-US" altLang="zh-CN" sz="2400" dirty="0" err="1" smtClean="0">
                    <a:latin typeface="+mn-lt"/>
                  </a:rPr>
                  <a:t>Nonperiodic</a:t>
                </a:r>
                <a:r>
                  <a:rPr lang="en-US" altLang="zh-CN" sz="2400" dirty="0" smtClean="0">
                    <a:latin typeface="+mn-lt"/>
                  </a:rPr>
                  <a:t> </a:t>
                </a:r>
                <a:r>
                  <a:rPr lang="en-US" altLang="zh-CN" sz="2400" dirty="0" smtClean="0">
                    <a:latin typeface="+mn-lt"/>
                  </a:rPr>
                  <a:t>Signals</a:t>
                </a: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zh-CN" sz="2400" dirty="0" err="1" smtClean="0">
                    <a:latin typeface="+mn-lt"/>
                  </a:rPr>
                  <a:t>Nonperiodic</a:t>
                </a:r>
                <a:r>
                  <a:rPr lang="en-US" altLang="zh-CN" sz="2400" dirty="0" smtClean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altLang="zh-CN" sz="24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927300"/>
                <a:ext cx="8571104" cy="1142108"/>
              </a:xfrm>
              <a:prstGeom prst="rect">
                <a:avLst/>
              </a:prstGeom>
              <a:blipFill>
                <a:blip r:embed="rId4"/>
                <a:stretch>
                  <a:fillRect l="-996" b="-111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46"/>
          <a:stretch/>
        </p:blipFill>
        <p:spPr bwMode="auto">
          <a:xfrm>
            <a:off x="1043608" y="3219634"/>
            <a:ext cx="6552728" cy="249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2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61739"/>
            <a:ext cx="8191797" cy="6535613"/>
            <a:chOff x="467544" y="61739"/>
            <a:chExt cx="8191797" cy="60174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61739"/>
              <a:ext cx="2143125" cy="21431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467544" y="1340768"/>
              <a:ext cx="6120000" cy="57940"/>
              <a:chOff x="467544" y="1484784"/>
              <a:chExt cx="6120000" cy="5794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67544" y="6021288"/>
              <a:ext cx="8191797" cy="57940"/>
              <a:chOff x="467544" y="1484784"/>
              <a:chExt cx="6120000" cy="5794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467544" y="620688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CONTENTS</a:t>
            </a:r>
            <a:endParaRPr lang="zh-CN" altLang="en-US" sz="4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552" y="1428045"/>
            <a:ext cx="627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FT of many important signals </a:t>
            </a:r>
            <a:endParaRPr 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40188" y="2060849"/>
            <a:ext cx="66561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Table of FT Pairs (Refer to summary 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Periodic signals: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96" y="2846293"/>
            <a:ext cx="5292080" cy="27733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65" y="5912182"/>
            <a:ext cx="6947273" cy="3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61739"/>
            <a:ext cx="8191797" cy="6535613"/>
            <a:chOff x="467544" y="61739"/>
            <a:chExt cx="8191797" cy="60174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61739"/>
              <a:ext cx="2143125" cy="21431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467544" y="1340768"/>
              <a:ext cx="6120000" cy="57940"/>
              <a:chOff x="467544" y="1484784"/>
              <a:chExt cx="6120000" cy="5794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67544" y="6021288"/>
              <a:ext cx="8191797" cy="57940"/>
              <a:chOff x="467544" y="1484784"/>
              <a:chExt cx="6120000" cy="5794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467544" y="620688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CONTENTS</a:t>
            </a:r>
            <a:endParaRPr lang="zh-CN" altLang="en-US" sz="4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552" y="1580599"/>
            <a:ext cx="75608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FT Properties </a:t>
            </a:r>
            <a:endParaRPr lang="en-US" altLang="zh-CN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Refer </a:t>
            </a:r>
            <a:r>
              <a:rPr lang="en-US" altLang="zh-CN" sz="2400" dirty="0"/>
              <a:t>to summary </a:t>
            </a:r>
            <a:r>
              <a:rPr lang="en-US" altLang="zh-CN" sz="2400" dirty="0" smtClean="0"/>
              <a:t>2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Convolution property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Symmetry properties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6" y="4509120"/>
            <a:ext cx="8432354" cy="12206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7" y="3161220"/>
            <a:ext cx="8040366" cy="5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61739"/>
            <a:ext cx="8191797" cy="6535613"/>
            <a:chOff x="467544" y="61739"/>
            <a:chExt cx="8191797" cy="60174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61739"/>
              <a:ext cx="2143125" cy="21431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467544" y="1340768"/>
              <a:ext cx="6120000" cy="57940"/>
              <a:chOff x="467544" y="1484784"/>
              <a:chExt cx="6120000" cy="5794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67544" y="6021288"/>
              <a:ext cx="8191797" cy="57940"/>
              <a:chOff x="467544" y="1484784"/>
              <a:chExt cx="6120000" cy="5794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467544" y="620688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CONTENTS</a:t>
            </a:r>
            <a:endParaRPr lang="zh-CN" altLang="en-US" sz="4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552" y="1580599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Parseval’s</a:t>
            </a:r>
            <a:r>
              <a:rPr lang="en-US" sz="3600" dirty="0" smtClean="0"/>
              <a:t> relation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6" y="2233169"/>
            <a:ext cx="8063880" cy="3377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27" y="5759350"/>
            <a:ext cx="7723658" cy="47287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460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61739"/>
            <a:ext cx="8191797" cy="6535613"/>
            <a:chOff x="467544" y="61739"/>
            <a:chExt cx="8191797" cy="60174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61739"/>
              <a:ext cx="2143125" cy="21431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467544" y="1340768"/>
              <a:ext cx="6120000" cy="57940"/>
              <a:chOff x="467544" y="1484784"/>
              <a:chExt cx="6120000" cy="5794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67544" y="6021288"/>
              <a:ext cx="8191797" cy="57940"/>
              <a:chOff x="467544" y="1484784"/>
              <a:chExt cx="6120000" cy="5794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467544" y="620688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CONTENTS</a:t>
            </a:r>
            <a:endParaRPr lang="zh-CN" altLang="en-US" sz="4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5536" y="1691899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Applications of FT to RLC and </a:t>
            </a:r>
            <a:r>
              <a:rPr lang="en-US" sz="2800" dirty="0" err="1" smtClean="0"/>
              <a:t>diffeq</a:t>
            </a:r>
            <a:r>
              <a:rPr lang="en-US" sz="2800" dirty="0" smtClean="0"/>
              <a:t> systems</a:t>
            </a:r>
            <a:endParaRPr lang="en-US" sz="2800" dirty="0"/>
          </a:p>
          <a:p>
            <a:endParaRPr lang="en-US" sz="3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8869"/>
          <a:stretch/>
        </p:blipFill>
        <p:spPr>
          <a:xfrm>
            <a:off x="1115616" y="2269853"/>
            <a:ext cx="6715125" cy="41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61739"/>
            <a:ext cx="8191797" cy="6535613"/>
            <a:chOff x="467544" y="61739"/>
            <a:chExt cx="8191797" cy="60174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61739"/>
              <a:ext cx="2143125" cy="21431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467544" y="1340768"/>
              <a:ext cx="6120000" cy="57940"/>
              <a:chOff x="467544" y="1484784"/>
              <a:chExt cx="6120000" cy="5794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67544" y="6021288"/>
              <a:ext cx="8191797" cy="57940"/>
              <a:chOff x="467544" y="1484784"/>
              <a:chExt cx="6120000" cy="5794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67544" y="1484784"/>
                <a:ext cx="612000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7544" y="1542724"/>
                <a:ext cx="612000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467544" y="620688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CONTENTS</a:t>
            </a:r>
            <a:endParaRPr lang="zh-CN" altLang="en-US" sz="4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821B-E9A8-449F-8171-F1726777F2B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5536" y="1691899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Applications of FT to RLC and </a:t>
            </a:r>
            <a:r>
              <a:rPr lang="en-US" sz="2800" dirty="0" err="1" smtClean="0"/>
              <a:t>diffeq</a:t>
            </a:r>
            <a:r>
              <a:rPr lang="en-US" sz="2800" dirty="0" smtClean="0"/>
              <a:t> systems</a:t>
            </a:r>
            <a:endParaRPr lang="en-US" sz="28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800" dirty="0" smtClean="0"/>
              <a:t>Partial </a:t>
            </a:r>
            <a:r>
              <a:rPr lang="en-US" altLang="zh-CN" sz="2800" dirty="0" smtClean="0"/>
              <a:t>fraction expansion</a:t>
            </a:r>
            <a:endParaRPr 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912"/>
            <a:ext cx="9110216" cy="9138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2370" y="3734165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Frequency response of </a:t>
            </a:r>
            <a:r>
              <a:rPr lang="en-US" sz="2800" dirty="0" err="1" smtClean="0"/>
              <a:t>diffeq</a:t>
            </a:r>
            <a:r>
              <a:rPr lang="en-US" sz="2800" dirty="0" smtClean="0"/>
              <a:t> system</a:t>
            </a:r>
            <a:endParaRPr lang="en-US" sz="28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5" y="4233949"/>
            <a:ext cx="5174829" cy="71956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5203702"/>
            <a:ext cx="3375818" cy="11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6698</TotalTime>
  <Words>91</Words>
  <Application>Microsoft Office PowerPoint</Application>
  <PresentationFormat>全屏显示(4:3)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Cambria Math</vt:lpstr>
      <vt:lpstr>Wingdings</vt:lpstr>
      <vt:lpstr>Office 主题​​</vt:lpstr>
      <vt:lpstr>Recitation Class (Midterm 2)   — The Fourier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ycsbyjd02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Low-dose CT Image Reconstruction using Big-data Priors </dc:title>
  <dc:creator>ycsbyjd02</dc:creator>
  <cp:lastModifiedBy>yesiqi</cp:lastModifiedBy>
  <cp:revision>64</cp:revision>
  <dcterms:created xsi:type="dcterms:W3CDTF">2017-05-06T06:25:01Z</dcterms:created>
  <dcterms:modified xsi:type="dcterms:W3CDTF">2018-04-04T09:52:52Z</dcterms:modified>
</cp:coreProperties>
</file>